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  <p:sldId id="266" r:id="rId9"/>
    <p:sldId id="267" r:id="rId10"/>
    <p:sldId id="269" r:id="rId11"/>
    <p:sldId id="270" r:id="rId12"/>
    <p:sldId id="271" r:id="rId13"/>
    <p:sldId id="272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herine Van Woert" initials="" lastIdx="2" clrIdx="0"/>
  <p:cmAuthor id="1" name="Preston, Emma V" initials="PV" lastIdx="2" clrIdx="1">
    <p:extLst>
      <p:ext uri="{19B8F6BF-5375-455C-9EA6-DF929625EA0E}">
        <p15:presenceInfo xmlns:p15="http://schemas.microsoft.com/office/powerpoint/2012/main" userId="S::epreston@hsph.harvard.edu::cd433515-eedb-4bbe-89dd-626221a2c5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90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068119f96a_0_3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068119f96a_0_3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068119f96a_0_4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068119f96a_0_4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68119f96a_0_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68119f96a_0_4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068119f96a_0_4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068119f96a_0_4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068119f96a_0_4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068119f96a_0_4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068119f96a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068119f96a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068119f96a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068119f96a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068119f96a_0_3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068119f96a_0_3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068119f96a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068119f96a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068119f96a_0_4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068119f96a_0_4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068119f96a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068119f96a_0_4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08fb6adb9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08fb6adb9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** Not included in previous ERJ template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068119f96a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068119f96a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32633" y="608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Descriptive Title</a:t>
            </a:r>
            <a:endParaRPr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90775" y="2813225"/>
            <a:ext cx="8520600" cy="12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Name of Presenter</a:t>
            </a:r>
            <a:endParaRPr sz="26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Other investigators (if applicable)</a:t>
            </a:r>
            <a:endParaRPr sz="24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ERGO Study / ERJ Lab Meeting</a:t>
            </a:r>
            <a:endParaRPr sz="24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Date</a:t>
            </a:r>
            <a:endParaRPr sz="24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332624" y="270075"/>
            <a:ext cx="1639075" cy="709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332625" y="3505400"/>
            <a:ext cx="691450" cy="15233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220200" y="979525"/>
            <a:ext cx="18639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(Include both logos, but delete if not needed)</a:t>
            </a:r>
            <a:endParaRPr sz="13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Potential limitations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Time: 2 minutes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6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Identify potential limitations specific to the proposed analysis (rather than to the ERGO cohort in general) and how they will be addressed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26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6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Proposed Authors, Timelines, Funding Source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Allow time for completion of all requirements for receiving an ERGO dataset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7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Provide a list of the proposed authors (if known), targeted meeting for presentation of an abstract (if applicable), and timeline for analysis, abstract submission and manuscript preparation.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27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7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Questions for Discussion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8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List specific questions for the group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8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9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Include a list of references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p29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9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Brief 1-3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Importance of the topic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Brief </a:t>
            </a:r>
            <a:r>
              <a:rPr lang="en-US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1-3 Slides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3721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What we know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Provide a summary of relevant literature </a:t>
            </a:r>
            <a:endParaRPr i="1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Brief 1-3 Slides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3721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What we need to know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Identify the public health problem or question and research gap (why do a new study?)</a:t>
            </a:r>
            <a:endParaRPr i="1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Specific Aims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13721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List specific aims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18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Subjects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Identify subset of the ERGO cohort included in the analysis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List inclusion and exclusion criteria, if any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Indicate sample size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Provide table of subject characteristics (optional)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20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Methods, continued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Describe proposed analytic methods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Measures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Clearly identify variables that will be used in the analysis including how and when they are measured in the ERGO Study </a:t>
            </a: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(see the ERGO Study website for </a:t>
            </a:r>
            <a:r>
              <a:rPr lang="en" i="1" u="sng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data collection forms</a:t>
            </a: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i="1" u="sng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table of domains</a:t>
            </a: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i="1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List potential cofounders, mediators, and effect modifiers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22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2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Theoretical Model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3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Use a diagram to identify the exposure(s), outcome(s), and potential confounders, mediators, and effect modifiers. Please hig</a:t>
            </a:r>
            <a:r>
              <a:rPr lang="en-US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" i="1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light any relationships between variables and clearly describe what will be examined in your analysis. 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23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3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Methods, continued</a:t>
            </a:r>
            <a:endParaRPr sz="3300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 i="1">
                <a:solidFill>
                  <a:srgbClr val="2C7639"/>
                </a:solidFill>
                <a:latin typeface="Calibri"/>
                <a:ea typeface="Calibri"/>
                <a:cs typeface="Calibri"/>
                <a:sym typeface="Calibri"/>
              </a:rPr>
              <a:t>Data analysis plan</a:t>
            </a: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 i="1">
              <a:solidFill>
                <a:srgbClr val="2C76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4"/>
          <p:cNvSpPr txBox="1">
            <a:spLocks noGrp="1"/>
          </p:cNvSpPr>
          <p:nvPr>
            <p:ph type="body" idx="1"/>
          </p:nvPr>
        </p:nvSpPr>
        <p:spPr>
          <a:xfrm>
            <a:off x="311700" y="13721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Identify planned statistical approach, including: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Examination of distributions, univariate/descriptive statistics, and relevant assumptions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800"/>
              <a:buFont typeface="Calibri"/>
              <a:buChar char="-"/>
            </a:pPr>
            <a:r>
              <a:rPr lang="en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Procedures for completing aims and testing hypotheses, for example?</a:t>
            </a: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600"/>
              <a:buFont typeface="Calibri"/>
              <a:buChar char="-"/>
            </a:pPr>
            <a:r>
              <a:rPr lang="en" sz="16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Model-building procedures</a:t>
            </a:r>
            <a:endParaRPr sz="16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1D5E28"/>
              </a:buClr>
              <a:buSzPts val="1600"/>
              <a:buFont typeface="Calibri"/>
              <a:buChar char="-"/>
            </a:pPr>
            <a:r>
              <a:rPr lang="en" sz="1600">
                <a:solidFill>
                  <a:srgbClr val="1D5E28"/>
                </a:solidFill>
                <a:latin typeface="Calibri"/>
                <a:ea typeface="Calibri"/>
                <a:cs typeface="Calibri"/>
                <a:sym typeface="Calibri"/>
              </a:rPr>
              <a:t>Integration of data measured at multiple time points, if applicable</a:t>
            </a:r>
            <a:endParaRPr sz="1600"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D5E2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24"/>
          <p:cNvPicPr preferRelativeResize="0"/>
          <p:nvPr/>
        </p:nvPicPr>
        <p:blipFill rotWithShape="1">
          <a:blip r:embed="rId3">
            <a:alphaModFix/>
          </a:blip>
          <a:srcRect l="3174" t="2548" r="4549" b="10774"/>
          <a:stretch/>
        </p:blipFill>
        <p:spPr>
          <a:xfrm>
            <a:off x="8102344" y="4674625"/>
            <a:ext cx="938900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 rotWithShape="1">
          <a:blip r:embed="rId4">
            <a:alphaModFix/>
          </a:blip>
          <a:srcRect l="10562" t="1979" r="3357" b="2836"/>
          <a:stretch/>
        </p:blipFill>
        <p:spPr>
          <a:xfrm>
            <a:off x="123675" y="4206250"/>
            <a:ext cx="373325" cy="8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362</Words>
  <Application>Microsoft Office PowerPoint</Application>
  <PresentationFormat>On-screen Show (16:9)</PresentationFormat>
  <Paragraphs>50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Simple Light</vt:lpstr>
      <vt:lpstr>Descriptive Title</vt:lpstr>
      <vt:lpstr>Background Brief 1-3</vt:lpstr>
      <vt:lpstr>Background Brief 1-3 Slides</vt:lpstr>
      <vt:lpstr>Background Brief 1-3 Slides</vt:lpstr>
      <vt:lpstr>Specific Aims</vt:lpstr>
      <vt:lpstr>Methods</vt:lpstr>
      <vt:lpstr>Methods, continued Describe proposed analytic methods </vt:lpstr>
      <vt:lpstr>Theoretical Model </vt:lpstr>
      <vt:lpstr>Methods, continued Data analysis plan </vt:lpstr>
      <vt:lpstr>Potential limitations Time: 2 minutes</vt:lpstr>
      <vt:lpstr>Proposed Authors, Timelines, Funding Source Allow time for completion of all requirements for receiving an ERGO dataset</vt:lpstr>
      <vt:lpstr>Questions for Discussion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Descriptive Title</dc:title>
  <dc:creator>Quinn, Marlee R</dc:creator>
  <cp:lastModifiedBy>Quinn, Marlee R</cp:lastModifiedBy>
  <cp:revision>3</cp:revision>
  <dcterms:modified xsi:type="dcterms:W3CDTF">2025-12-03T20:41:55Z</dcterms:modified>
</cp:coreProperties>
</file>