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1E39"/>
    <a:srgbClr val="9F3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94"/>
  </p:normalViewPr>
  <p:slideViewPr>
    <p:cSldViewPr snapToGrid="0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BB260-BC2D-1C49-A8D2-49D1214D41BF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B33D-EC64-974A-B17B-5D880F52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4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CB33D-EC64-974A-B17B-5D880F524D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8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E3FA0-FD3F-0C6F-D219-E48138FB3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11803-13C4-4220-5CF0-2EF707468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2BA43-9134-E7AB-97E2-B598BA85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30E-66E1-0546-9BC7-B16E7D615419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FD48-8179-387B-CA71-FB65030C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BF32-469E-8859-1BE5-5BA5F83A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F60-4321-B042-B289-76E809D2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2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C00D-EDE3-77A7-476C-D3788EBD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64AF1-2F74-7263-FFF3-2CC90E175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08C6D-4A40-C4A8-81B8-5713E33AE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30E-66E1-0546-9BC7-B16E7D615419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ED082-6721-8D38-F704-8E214295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D4753-B1FF-4D43-E535-2A55477B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F60-4321-B042-B289-76E809D2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4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3EECD6-7BE7-6BC6-88A6-B723546ED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6B179-812B-3972-CFE4-E7EBA3100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3117F-1751-F8C1-5AEE-0DD9EAF2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30E-66E1-0546-9BC7-B16E7D615419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61233-A088-B1C0-BFC6-CF32E7E89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3821-3F97-5233-81FC-7FDEB588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F60-4321-B042-B289-76E809D2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2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62E1-89BF-D71E-3D53-0560854F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FFE5-4B07-1055-7834-0B6A4EEF8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4D592-604F-0E49-5DB1-8F33C572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30E-66E1-0546-9BC7-B16E7D615419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645F1-B0EF-B3E9-EFDA-E219F1EC6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F03F6-0E32-8270-BA49-E2CB7B70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F60-4321-B042-B289-76E809D2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8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01B14-198E-7799-7C38-C4F70D000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024BC-65C9-E649-0866-C71F397DF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25746-9B06-2A6F-67DB-2CCAF8A3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30E-66E1-0546-9BC7-B16E7D615419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40341-ADB2-4C62-B0F0-037C4CB4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02221-7E2F-2CA3-BABC-5DCE4D59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F60-4321-B042-B289-76E809D2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D58A-76DB-F18D-FAE9-9D13C92B5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D934A-82B1-DDDC-3076-378B1A470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8FE93-532A-645E-84B8-CE8BA5CA7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61204-9760-9B7D-E516-981F125B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30E-66E1-0546-9BC7-B16E7D615419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FF1A2-6DE4-D910-8C8C-83AFFB99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D3E8E-5770-522D-494B-3CABD10A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F60-4321-B042-B289-76E809D2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0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652E-DB51-3063-5215-2FB7EB4D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E4CA9-EF83-22D3-7BF9-A6FF5C302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60396-66E4-DA2C-8E71-EF0FB2516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7F4C2-5065-B93C-8B07-0FB7CA404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C10FA-4939-38E9-94FE-B9C363F1D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F60E1E-1176-75CA-3957-AE32790B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30E-66E1-0546-9BC7-B16E7D615419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CECCA-EC9B-7D0D-F7DD-740FD653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753AFB-0D26-1902-E6D8-EA5D783A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F60-4321-B042-B289-76E809D2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2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42C7-0195-5528-A1B8-4E0E76D9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99903-8B00-D022-58E2-3A073465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30E-66E1-0546-9BC7-B16E7D615419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3B414-9419-E5A8-AAE8-47E0D72BF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F08DB-30E0-9721-F8F8-C5BAC527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F60-4321-B042-B289-76E809D2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7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A9E61C-5A1B-4143-B63E-8DDDE1B5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30E-66E1-0546-9BC7-B16E7D615419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D5B897-1983-62BB-AAE1-DD28411D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C9676-3BBD-4CB6-FE90-E034D9E2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F60-4321-B042-B289-76E809D2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2D26-073B-2C85-2CB9-92251176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B9570-9C0B-C1C9-8852-A8CB51E72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82AC3-E3A7-AD7E-8C16-5D4A2E4C1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7157-11E9-FC48-B364-D8513480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30E-66E1-0546-9BC7-B16E7D615419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7CD70-E7ED-8F31-4552-494C709F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BB813-5134-28C8-9173-EEDDC0862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F60-4321-B042-B289-76E809D2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DF37-A646-E461-B3BC-6F7C95A08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D0A799-FFDC-83AD-F2C1-1219B10D0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4511A-E642-8C32-EA76-34183952C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48894-7477-0B03-9A73-99A4322B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30E-66E1-0546-9BC7-B16E7D615419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34E4D-08CF-C97D-2583-29353AD0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378B5-7224-AB4B-95BB-351C7664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E5F60-4321-B042-B289-76E809D2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FE801-E7CD-130E-5823-F1BEAF40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55F47-72D8-9096-6ACA-8DEBEB370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3744C-469B-6DAF-C274-7ADBB6C77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5B30E-66E1-0546-9BC7-B16E7D615419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BB9D0-76B8-20E4-9805-D0675E0E7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656BD-4495-00EB-8510-9D22ADC02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BE5F60-4321-B042-B289-76E809D27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9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4FBE-D1A5-85F2-63AC-875F3D77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34" y="153252"/>
            <a:ext cx="1069216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9F1E39"/>
                </a:solidFill>
              </a:rPr>
              <a:t>New Leadership Lab project: </a:t>
            </a:r>
            <a:br>
              <a:rPr lang="en-US" sz="4000" dirty="0">
                <a:solidFill>
                  <a:srgbClr val="9F1E39"/>
                </a:solidFill>
              </a:rPr>
            </a:br>
            <a:r>
              <a:rPr lang="en-US" sz="4000" dirty="0">
                <a:solidFill>
                  <a:srgbClr val="9F1E39"/>
                </a:solidFill>
              </a:rPr>
              <a:t>Curriculum Development for Fertility Doula 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1EB6F5-EA2D-862E-AD27-F444C0C6E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45" y="1377217"/>
            <a:ext cx="7254140" cy="4343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C3B10E-9EAB-3B5D-3EF1-4370D8987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232" y="5143500"/>
            <a:ext cx="3505200" cy="1168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CD1CA0-25ED-1057-3DB9-E7D22BD3D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4039" y="1377217"/>
            <a:ext cx="2713248" cy="37159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0E63DC-E6FF-9A8E-D899-9DB3B650014D}"/>
              </a:ext>
            </a:extLst>
          </p:cNvPr>
          <p:cNvSpPr txBox="1"/>
          <p:nvPr/>
        </p:nvSpPr>
        <p:spPr>
          <a:xfrm>
            <a:off x="402226" y="5952542"/>
            <a:ext cx="10650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Infertility as an overlooked health equity challenge:</a:t>
            </a:r>
          </a:p>
          <a:p>
            <a:r>
              <a:rPr lang="en-US" sz="2000" dirty="0"/>
              <a:t>Doulas can help navigate the emotional, logistic and financial challenges </a:t>
            </a:r>
            <a:r>
              <a:rPr lang="en-US" sz="2000"/>
              <a:t>of infertility </a:t>
            </a:r>
            <a:r>
              <a:rPr lang="en-US" sz="2000" dirty="0"/>
              <a:t>treatment</a:t>
            </a:r>
          </a:p>
          <a:p>
            <a:r>
              <a:rPr lang="en-US" sz="2000" dirty="0"/>
              <a:t>Curriculum development: What should be included in 10 training sessions of 3 hours? </a:t>
            </a:r>
          </a:p>
        </p:txBody>
      </p:sp>
    </p:spTree>
    <p:extLst>
      <p:ext uri="{BB962C8B-B14F-4D97-AF65-F5344CB8AC3E}">
        <p14:creationId xmlns:p14="http://schemas.microsoft.com/office/powerpoint/2010/main" val="228038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51</Words>
  <Application>Microsoft Macintosh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New Leadership Lab project:  Curriculum Development for Fertility Doula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Tiemeier, Henning</dc:creator>
  <cp:lastModifiedBy>Tiemeier, Henning</cp:lastModifiedBy>
  <cp:revision>2</cp:revision>
  <dcterms:created xsi:type="dcterms:W3CDTF">2024-09-10T15:30:07Z</dcterms:created>
  <dcterms:modified xsi:type="dcterms:W3CDTF">2024-09-10T15:48:17Z</dcterms:modified>
</cp:coreProperties>
</file>