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8" r:id="rId1"/>
    <p:sldMasterId id="2147483719" r:id="rId2"/>
    <p:sldMasterId id="2147483720" r:id="rId3"/>
  </p:sldMasterIdLst>
  <p:notesMasterIdLst>
    <p:notesMasterId r:id="rId1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5143500" type="screen16x9"/>
  <p:notesSz cx="6858000" cy="9144000"/>
  <p:embeddedFontLst>
    <p:embeddedFont>
      <p:font typeface="Noto Sans" panose="020B0502040504020204" pitchFamily="34" charset="0"/>
      <p:regular r:id="rId15"/>
      <p:bold r:id="rId16"/>
      <p:italic r:id="rId17"/>
      <p:boldItalic r:id="rId18"/>
    </p:embeddedFont>
    <p:embeddedFont>
      <p:font typeface="Petrona Black" pitchFamily="2" charset="77"/>
      <p:bold r:id="rId19"/>
      <p:italic r:id="rId20"/>
      <p:boldItalic r:id="rId21"/>
    </p:embeddedFont>
    <p:embeddedFont>
      <p:font typeface="Petrona Medium" pitchFamily="2" charset="77"/>
      <p:regular r:id="rId22"/>
      <p:bold r:id="rId23"/>
      <p:italic r:id="rId24"/>
      <p:boldItalic r:id="rId25"/>
    </p:embeddedFont>
    <p:embeddedFont>
      <p:font typeface="Source Sans 3" panose="020B0303030403020204" pitchFamily="34" charset="0"/>
      <p:regular r:id="rId26"/>
      <p:bold r:id="rId27"/>
      <p:italic r:id="rId28"/>
      <p:boldItalic r:id="rId29"/>
    </p:embeddedFont>
    <p:embeddedFont>
      <p:font typeface="Source Sans Pro" panose="020B0503030403020204" pitchFamily="34" charset="0"/>
      <p:regular r:id="rId30"/>
      <p:bold r:id="rId31"/>
      <p:italic r:id="rId32"/>
      <p:boldItalic r:id="rId33"/>
    </p:embeddedFont>
    <p:embeddedFont>
      <p:font typeface="Trebuchet MS" panose="020B0703020202090204" pitchFamily="34" charset="0"/>
      <p:regular r:id="rId34"/>
      <p:bold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5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5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heme" Target="theme/theme1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design/DAFt5u8mPoc/DheqQYPngJBcbl0NoMHXYA/edit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59487c259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59487c259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8459c614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8459c614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8fbada4788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28fbada4788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57bd2ed64c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29" name="Google Shape;429;g257bd2ed64c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fcf1421c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g2fcf1421c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8a492095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8a4920958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59487c2595_6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59487c2595_6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7939888a4c_1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27939888a4c_1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7939888a4c_1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27939888a4c_1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7d5a78af0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7d5a78af0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Legend Canva Link: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https://www.canva.com/design/DAFt5u8mPoc/DheqQYPngJBcbl0NoMHXYA/edit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with background">
  <p:cSld name="CUSTOM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t="2957" b="13008"/>
          <a:stretch/>
        </p:blipFill>
        <p:spPr>
          <a:xfrm>
            <a:off x="0" y="0"/>
            <a:ext cx="9144000" cy="5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2286000"/>
            <a:ext cx="9144000" cy="1607100"/>
          </a:xfrm>
          <a:prstGeom prst="rect">
            <a:avLst/>
          </a:prstGeom>
          <a:solidFill>
            <a:srgbClr val="FAAF3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4147650"/>
            <a:ext cx="1371599" cy="6172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914400" y="2651760"/>
            <a:ext cx="73152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14400" y="3126899"/>
            <a:ext cx="73152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s x3">
  <p:cSld name="CUSTOM_5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/>
          <p:nvPr/>
        </p:nvSpPr>
        <p:spPr>
          <a:xfrm>
            <a:off x="0" y="-4350"/>
            <a:ext cx="2244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Google Shape;60;p11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9144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61" name="Google Shape;61;p11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34290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59436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sp>
        <p:nvSpPr>
          <p:cNvPr id="63" name="Google Shape;63;p11"/>
          <p:cNvSpPr txBox="1">
            <a:spLocks noGrp="1"/>
          </p:cNvSpPr>
          <p:nvPr>
            <p:ph type="body" idx="2"/>
          </p:nvPr>
        </p:nvSpPr>
        <p:spPr>
          <a:xfrm>
            <a:off x="800100" y="3431100"/>
            <a:ext cx="25146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3"/>
          </p:nvPr>
        </p:nvSpPr>
        <p:spPr>
          <a:xfrm>
            <a:off x="3314700" y="3431100"/>
            <a:ext cx="25146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4"/>
          </p:nvPr>
        </p:nvSpPr>
        <p:spPr>
          <a:xfrm>
            <a:off x="5829300" y="3431100"/>
            <a:ext cx="25146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s x6">
  <p:cSld name="CUSTOM_6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/>
          <p:nvPr/>
        </p:nvSpPr>
        <p:spPr>
          <a:xfrm>
            <a:off x="0" y="-4350"/>
            <a:ext cx="2244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2"/>
          <p:cNvPicPr preferRelativeResize="0"/>
          <p:nvPr/>
        </p:nvPicPr>
        <p:blipFill rotWithShape="1">
          <a:blip r:embed="rId2">
            <a:alphaModFix/>
          </a:blip>
          <a:srcRect t="129" b="129"/>
          <a:stretch/>
        </p:blipFill>
        <p:spPr>
          <a:xfrm>
            <a:off x="762000" y="17504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1" name="Google Shape;71;p12"/>
          <p:cNvPicPr preferRelativeResize="0"/>
          <p:nvPr/>
        </p:nvPicPr>
        <p:blipFill rotWithShape="1">
          <a:blip r:embed="rId2">
            <a:alphaModFix/>
          </a:blip>
          <a:srcRect t="129" b="129"/>
          <a:stretch/>
        </p:blipFill>
        <p:spPr>
          <a:xfrm>
            <a:off x="2057338" y="17495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2" name="Google Shape;72;p12"/>
          <p:cNvPicPr preferRelativeResize="0"/>
          <p:nvPr/>
        </p:nvPicPr>
        <p:blipFill rotWithShape="1">
          <a:blip r:embed="rId2">
            <a:alphaModFix/>
          </a:blip>
          <a:srcRect t="49" b="59"/>
          <a:stretch/>
        </p:blipFill>
        <p:spPr>
          <a:xfrm>
            <a:off x="3352675" y="1749501"/>
            <a:ext cx="1143300" cy="1142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3" name="Google Shape;73;p12"/>
          <p:cNvPicPr preferRelativeResize="0"/>
          <p:nvPr/>
        </p:nvPicPr>
        <p:blipFill rotWithShape="1">
          <a:blip r:embed="rId2">
            <a:alphaModFix/>
          </a:blip>
          <a:srcRect t="129" b="129"/>
          <a:stretch/>
        </p:blipFill>
        <p:spPr>
          <a:xfrm>
            <a:off x="5943375" y="1750374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4" name="Google Shape;74;p12"/>
          <p:cNvPicPr preferRelativeResize="0"/>
          <p:nvPr/>
        </p:nvPicPr>
        <p:blipFill rotWithShape="1">
          <a:blip r:embed="rId2">
            <a:alphaModFix/>
          </a:blip>
          <a:srcRect t="129" b="129"/>
          <a:stretch/>
        </p:blipFill>
        <p:spPr>
          <a:xfrm>
            <a:off x="7238725" y="17495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5" name="Google Shape;75;p12"/>
          <p:cNvPicPr preferRelativeResize="0"/>
          <p:nvPr/>
        </p:nvPicPr>
        <p:blipFill rotWithShape="1">
          <a:blip r:embed="rId2">
            <a:alphaModFix/>
          </a:blip>
          <a:srcRect t="49" b="59"/>
          <a:stretch/>
        </p:blipFill>
        <p:spPr>
          <a:xfrm>
            <a:off x="4648020" y="1748628"/>
            <a:ext cx="1143300" cy="1142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6" name="Google Shape;76;p12"/>
          <p:cNvSpPr txBox="1">
            <a:spLocks noGrp="1"/>
          </p:cNvSpPr>
          <p:nvPr>
            <p:ph type="body" idx="2"/>
          </p:nvPr>
        </p:nvSpPr>
        <p:spPr>
          <a:xfrm>
            <a:off x="693600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3"/>
          </p:nvPr>
        </p:nvSpPr>
        <p:spPr>
          <a:xfrm>
            <a:off x="1988938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4"/>
          </p:nvPr>
        </p:nvSpPr>
        <p:spPr>
          <a:xfrm>
            <a:off x="3284275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5"/>
          </p:nvPr>
        </p:nvSpPr>
        <p:spPr>
          <a:xfrm>
            <a:off x="4579625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6"/>
          </p:nvPr>
        </p:nvSpPr>
        <p:spPr>
          <a:xfrm>
            <a:off x="5874975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7"/>
          </p:nvPr>
        </p:nvSpPr>
        <p:spPr>
          <a:xfrm>
            <a:off x="7170325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cons">
  <p:cSld name="CUSTOM_7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/>
          <p:nvPr/>
        </p:nvSpPr>
        <p:spPr>
          <a:xfrm>
            <a:off x="0" y="-4350"/>
            <a:ext cx="2244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3"/>
          <p:cNvSpPr/>
          <p:nvPr/>
        </p:nvSpPr>
        <p:spPr>
          <a:xfrm>
            <a:off x="10086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3"/>
          <p:cNvSpPr/>
          <p:nvPr/>
        </p:nvSpPr>
        <p:spPr>
          <a:xfrm>
            <a:off x="69924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3"/>
          <p:cNvSpPr/>
          <p:nvPr/>
        </p:nvSpPr>
        <p:spPr>
          <a:xfrm>
            <a:off x="40005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3"/>
          <p:cNvSpPr/>
          <p:nvPr/>
        </p:nvSpPr>
        <p:spPr>
          <a:xfrm>
            <a:off x="250455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3"/>
          <p:cNvSpPr/>
          <p:nvPr/>
        </p:nvSpPr>
        <p:spPr>
          <a:xfrm>
            <a:off x="549645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2"/>
          </p:nvPr>
        </p:nvSpPr>
        <p:spPr>
          <a:xfrm>
            <a:off x="89430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3"/>
          </p:nvPr>
        </p:nvSpPr>
        <p:spPr>
          <a:xfrm>
            <a:off x="239025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4"/>
          </p:nvPr>
        </p:nvSpPr>
        <p:spPr>
          <a:xfrm>
            <a:off x="388620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5"/>
          </p:nvPr>
        </p:nvSpPr>
        <p:spPr>
          <a:xfrm>
            <a:off x="538215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6"/>
          </p:nvPr>
        </p:nvSpPr>
        <p:spPr>
          <a:xfrm>
            <a:off x="687810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pact highlight">
  <p:cSld name="CUSTOM_8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>
            <a:off x="0" y="-4350"/>
            <a:ext cx="2244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400300" y="1170432"/>
            <a:ext cx="43434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cxnSp>
        <p:nvCxnSpPr>
          <p:cNvPr id="99" name="Google Shape;99;p14"/>
          <p:cNvCxnSpPr/>
          <p:nvPr/>
        </p:nvCxnSpPr>
        <p:spPr>
          <a:xfrm>
            <a:off x="2739750" y="2956200"/>
            <a:ext cx="366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>
            <a:off x="2514600" y="2953512"/>
            <a:ext cx="4114800" cy="13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quote with photo">
  <p:cSld name="CUSTOM_9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/>
        </p:nvSpPr>
        <p:spPr>
          <a:xfrm>
            <a:off x="685800" y="1352550"/>
            <a:ext cx="10764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D59C"/>
                </a:solidFill>
                <a:latin typeface="Petrona Black"/>
                <a:ea typeface="Petrona Black"/>
                <a:cs typeface="Petrona Black"/>
                <a:sym typeface="Petrona Black"/>
              </a:rPr>
              <a:t>“</a:t>
            </a:r>
            <a:endParaRPr sz="9600">
              <a:solidFill>
                <a:srgbClr val="FFD59C"/>
              </a:solidFill>
              <a:latin typeface="Petrona Black"/>
              <a:ea typeface="Petrona Black"/>
              <a:cs typeface="Petrona Black"/>
              <a:sym typeface="Petrona Black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2">
            <a:alphaModFix/>
          </a:blip>
          <a:srcRect l="42492" r="14275"/>
          <a:stretch/>
        </p:blipFill>
        <p:spPr>
          <a:xfrm>
            <a:off x="5943600" y="457200"/>
            <a:ext cx="2743199" cy="42291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914400" y="1170432"/>
            <a:ext cx="4572000" cy="34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1pPr>
            <a:lvl2pPr marL="914400" lvl="1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2pPr>
            <a:lvl3pPr marL="1371600" lvl="2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3pPr>
            <a:lvl4pPr marL="1828800" lvl="3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4pPr>
            <a:lvl5pPr marL="2286000" lvl="4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5pPr>
            <a:lvl6pPr marL="2743200" lvl="5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6pPr>
            <a:lvl7pPr marL="3200400" lvl="6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7pPr>
            <a:lvl8pPr marL="3657600" lvl="7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8pPr>
            <a:lvl9pPr marL="4114800" lvl="8" indent="-4064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quote">
  <p:cSld name="CUSTOM_9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/>
        </p:nvSpPr>
        <p:spPr>
          <a:xfrm>
            <a:off x="4033800" y="1352550"/>
            <a:ext cx="10764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D59C"/>
                </a:solidFill>
                <a:latin typeface="Petrona Black"/>
                <a:ea typeface="Petrona Black"/>
                <a:cs typeface="Petrona Black"/>
                <a:sym typeface="Petrona Black"/>
              </a:rPr>
              <a:t>“</a:t>
            </a:r>
            <a:endParaRPr sz="9600">
              <a:solidFill>
                <a:srgbClr val="FFD59C"/>
              </a:solidFill>
              <a:latin typeface="Petrona Black"/>
              <a:ea typeface="Petrona Black"/>
              <a:cs typeface="Petrona Black"/>
              <a:sym typeface="Petrona Black"/>
            </a:endParaRPr>
          </a:p>
        </p:txBody>
      </p:sp>
      <p:sp>
        <p:nvSpPr>
          <p:cNvPr id="108" name="Google Shape;108;p16"/>
          <p:cNvSpPr/>
          <p:nvPr/>
        </p:nvSpPr>
        <p:spPr>
          <a:xfrm>
            <a:off x="0" y="-4350"/>
            <a:ext cx="2244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>
            <a:off x="914400" y="1170432"/>
            <a:ext cx="7315200" cy="34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1pPr>
            <a:lvl2pPr marL="914400" lvl="1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2pPr>
            <a:lvl3pPr marL="1371600" lvl="2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3pPr>
            <a:lvl4pPr marL="1828800" lvl="3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4pPr>
            <a:lvl5pPr marL="2286000" lvl="4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5pPr>
            <a:lvl6pPr marL="2743200" lvl="5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6pPr>
            <a:lvl7pPr marL="3200400" lvl="6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7pPr>
            <a:lvl8pPr marL="3657600" lvl="7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8pPr>
            <a:lvl9pPr marL="4114800" lvl="8" indent="-4064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bar">
  <p:cSld name="CUSTOM_10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/>
          <p:nvPr/>
        </p:nvSpPr>
        <p:spPr>
          <a:xfrm>
            <a:off x="0" y="-43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bar - photo caption">
  <p:cSld name="CUSTOM_10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/>
          <p:nvPr/>
        </p:nvSpPr>
        <p:spPr>
          <a:xfrm>
            <a:off x="0" y="-43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Google Shape;117;p18"/>
          <p:cNvPicPr preferRelativeResize="0"/>
          <p:nvPr/>
        </p:nvPicPr>
        <p:blipFill rotWithShape="1">
          <a:blip r:embed="rId2">
            <a:alphaModFix/>
          </a:blip>
          <a:srcRect t="3075" b="21905"/>
          <a:stretch/>
        </p:blipFill>
        <p:spPr>
          <a:xfrm>
            <a:off x="457200" y="-4350"/>
            <a:ext cx="8229600" cy="411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2400300" y="3540750"/>
            <a:ext cx="4343400" cy="12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photo split">
  <p:cSld name="CUSTOM_4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2">
            <a:alphaModFix/>
          </a:blip>
          <a:srcRect l="4669" r="23274"/>
          <a:stretch/>
        </p:blipFill>
        <p:spPr>
          <a:xfrm>
            <a:off x="4114800" y="457200"/>
            <a:ext cx="4572001" cy="422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2393" y="3735100"/>
            <a:ext cx="1371600" cy="141274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2743200" cy="23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ubTitle" idx="1"/>
          </p:nvPr>
        </p:nvSpPr>
        <p:spPr>
          <a:xfrm>
            <a:off x="914400" y="2720550"/>
            <a:ext cx="2743200" cy="19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pact multi">
  <p:cSld name="CUSTOM_1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title" idx="3"/>
          </p:nvPr>
        </p:nvSpPr>
        <p:spPr>
          <a:xfrm>
            <a:off x="5257800" y="411480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4"/>
          </p:nvPr>
        </p:nvSpPr>
        <p:spPr>
          <a:xfrm>
            <a:off x="5257800" y="1115568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5"/>
          </p:nvPr>
        </p:nvSpPr>
        <p:spPr>
          <a:xfrm>
            <a:off x="7315200" y="411480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6"/>
          </p:nvPr>
        </p:nvSpPr>
        <p:spPr>
          <a:xfrm>
            <a:off x="7315200" y="1115568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title" idx="7"/>
          </p:nvPr>
        </p:nvSpPr>
        <p:spPr>
          <a:xfrm>
            <a:off x="5257800" y="1876805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subTitle" idx="8"/>
          </p:nvPr>
        </p:nvSpPr>
        <p:spPr>
          <a:xfrm>
            <a:off x="5257800" y="2580893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title" idx="9"/>
          </p:nvPr>
        </p:nvSpPr>
        <p:spPr>
          <a:xfrm>
            <a:off x="7315200" y="1876805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13"/>
          </p:nvPr>
        </p:nvSpPr>
        <p:spPr>
          <a:xfrm>
            <a:off x="7315200" y="2580893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title" idx="14"/>
          </p:nvPr>
        </p:nvSpPr>
        <p:spPr>
          <a:xfrm>
            <a:off x="5257800" y="3342130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subTitle" idx="15"/>
          </p:nvPr>
        </p:nvSpPr>
        <p:spPr>
          <a:xfrm>
            <a:off x="5257800" y="4046218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title" idx="16"/>
          </p:nvPr>
        </p:nvSpPr>
        <p:spPr>
          <a:xfrm>
            <a:off x="7315200" y="3342130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subTitle" idx="17"/>
          </p:nvPr>
        </p:nvSpPr>
        <p:spPr>
          <a:xfrm>
            <a:off x="7315200" y="4046218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bottom with background">
  <p:cSld name="CUSTOM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t="2957" b="21792"/>
          <a:stretch/>
        </p:blipFill>
        <p:spPr>
          <a:xfrm>
            <a:off x="0" y="0"/>
            <a:ext cx="9144000" cy="4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0" y="35362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00" y="4100342"/>
            <a:ext cx="1371599" cy="6172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14400" y="3941064"/>
            <a:ext cx="59436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914400" y="4416200"/>
            <a:ext cx="59436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pact solo">
  <p:cSld name="CUSTOM_1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3"/>
          </p:nvPr>
        </p:nvSpPr>
        <p:spPr>
          <a:xfrm>
            <a:off x="5486400" y="1417320"/>
            <a:ext cx="27432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4"/>
          </p:nvPr>
        </p:nvSpPr>
        <p:spPr>
          <a:xfrm>
            <a:off x="5486400" y="3108960"/>
            <a:ext cx="2743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age">
  <p:cSld name="CUSTOM_12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 rotWithShape="1">
          <a:blip r:embed="rId2">
            <a:alphaModFix/>
          </a:blip>
          <a:srcRect l="24129" r="3757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key point">
  <p:cSld name="CUSTOM_12_1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body" idx="1"/>
          </p:nvPr>
        </p:nvSpPr>
        <p:spPr>
          <a:xfrm>
            <a:off x="914400" y="457200"/>
            <a:ext cx="3200400" cy="42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/>
          </a:blip>
          <a:srcRect l="24129" r="3757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solid">
  <p:cSld name="CUSTOM_4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/>
          <p:nvPr/>
        </p:nvSpPr>
        <p:spPr>
          <a:xfrm>
            <a:off x="0" y="-4350"/>
            <a:ext cx="91440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772393" y="3735100"/>
            <a:ext cx="1371600" cy="141274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7315200" cy="23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1"/>
          </p:nvPr>
        </p:nvSpPr>
        <p:spPr>
          <a:xfrm>
            <a:off x="914400" y="2720550"/>
            <a:ext cx="6858000" cy="19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1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text parent logos">
  <p:cSld name="CUSTOM_14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30453" y="2040641"/>
            <a:ext cx="2048687" cy="92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914400" y="1302800"/>
            <a:ext cx="56160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subTitle" idx="1"/>
          </p:nvPr>
        </p:nvSpPr>
        <p:spPr>
          <a:xfrm>
            <a:off x="914400" y="2788554"/>
            <a:ext cx="56160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 lnSpcReduction="20000"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2 1">
  <p:cSld name="Blank 2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6" name="Google Shape;17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0"/>
            <a:ext cx="685800" cy="30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>
            <a:spLocks noGrp="1"/>
          </p:cNvSpPr>
          <p:nvPr>
            <p:ph type="title"/>
          </p:nvPr>
        </p:nvSpPr>
        <p:spPr>
          <a:xfrm>
            <a:off x="800100" y="2"/>
            <a:ext cx="75438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None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ftr" idx="11"/>
          </p:nvPr>
        </p:nvSpPr>
        <p:spPr>
          <a:xfrm>
            <a:off x="4881033" y="4767264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sldNum" idx="12"/>
          </p:nvPr>
        </p:nvSpPr>
        <p:spPr>
          <a:xfrm>
            <a:off x="8343900" y="4767264"/>
            <a:ext cx="689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1" name="Google Shape;181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00" y="4788900"/>
            <a:ext cx="514350" cy="230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2">
  <p:cSld name="Blank 2_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5" name="Google Shape;18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0"/>
            <a:ext cx="685800" cy="30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text">
  <p:cSld name="CUSTOM_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14400" y="1302798"/>
            <a:ext cx="59436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14400" y="2788561"/>
            <a:ext cx="59436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58000" y="2047769"/>
            <a:ext cx="1371599" cy="617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riadne/OPQIC" type="obj">
  <p:cSld name="OBJEC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800100" y="0"/>
            <a:ext cx="75438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body" idx="1"/>
          </p:nvPr>
        </p:nvSpPr>
        <p:spPr>
          <a:xfrm>
            <a:off x="800100" y="1145219"/>
            <a:ext cx="7543800" cy="3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"/>
              <a:buNone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▫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&gt;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189" name="Google Shape;189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698180"/>
            <a:ext cx="685800" cy="30742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1"/>
          <p:cNvSpPr txBox="1">
            <a:spLocks noGrp="1"/>
          </p:cNvSpPr>
          <p:nvPr>
            <p:ph type="sldNum" idx="12"/>
          </p:nvPr>
        </p:nvSpPr>
        <p:spPr>
          <a:xfrm>
            <a:off x="4230600" y="4826624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1" name="Google Shape;191;p31"/>
          <p:cNvPicPr preferRelativeResize="0"/>
          <p:nvPr/>
        </p:nvPicPr>
        <p:blipFill rotWithShape="1">
          <a:blip r:embed="rId3">
            <a:alphaModFix/>
          </a:blip>
          <a:srcRect b="21228"/>
          <a:stretch/>
        </p:blipFill>
        <p:spPr>
          <a:xfrm>
            <a:off x="8362427" y="4691873"/>
            <a:ext cx="656492" cy="3200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31"/>
          <p:cNvCxnSpPr/>
          <p:nvPr/>
        </p:nvCxnSpPr>
        <p:spPr>
          <a:xfrm>
            <a:off x="0" y="1104700"/>
            <a:ext cx="9152100" cy="15900"/>
          </a:xfrm>
          <a:prstGeom prst="straightConnector1">
            <a:avLst/>
          </a:prstGeom>
          <a:noFill/>
          <a:ln w="38100" cap="flat" cmpd="sng">
            <a:solidFill>
              <a:srgbClr val="228A9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2 2">
  <p:cSld name="Blank 2_3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5" name="Google Shape;195;p32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6" name="Google Shape;19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0"/>
            <a:ext cx="685800" cy="30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>
            <a:spLocks noGrp="1"/>
          </p:cNvSpPr>
          <p:nvPr>
            <p:ph type="title"/>
          </p:nvPr>
        </p:nvSpPr>
        <p:spPr>
          <a:xfrm>
            <a:off x="800100" y="0"/>
            <a:ext cx="75438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9" name="Google Shape;199;p33"/>
          <p:cNvSpPr txBox="1">
            <a:spLocks noGrp="1"/>
          </p:cNvSpPr>
          <p:nvPr>
            <p:ph type="body" idx="1"/>
          </p:nvPr>
        </p:nvSpPr>
        <p:spPr>
          <a:xfrm>
            <a:off x="800100" y="1145219"/>
            <a:ext cx="3714900" cy="3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▫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&gt;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body" idx="2"/>
          </p:nvPr>
        </p:nvSpPr>
        <p:spPr>
          <a:xfrm>
            <a:off x="4629150" y="1145219"/>
            <a:ext cx="3714600" cy="3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▫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&gt;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1" name="Google Shape;201;p33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2" name="Google Shape;202;p33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3" name="Google Shape;20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0"/>
            <a:ext cx="685800" cy="30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/>
          <p:nvPr/>
        </p:nvSpPr>
        <p:spPr>
          <a:xfrm>
            <a:off x="0" y="-7200"/>
            <a:ext cx="228600" cy="51579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6" name="Google Shape;216;p3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7" name="Google Shape;217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0" name="Google Shape;220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4" name="Google Shape;22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8" name="Google Shape;228;p4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9" name="Google Shape;229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 - headings only">
  <p:cSld name="CUSTOM_3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5" name="Google Shape;235;p4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6" name="Google Shape;236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39" name="Google Shape;239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4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43" name="Google Shape;243;p4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4" name="Google Shape;244;p4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5" name="Google Shape;245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48" name="Google Shape;248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8"/>
          <p:cNvSpPr txBox="1">
            <a:spLocks noGrp="1"/>
          </p:cNvSpPr>
          <p:nvPr>
            <p:ph type="title"/>
          </p:nvPr>
        </p:nvSpPr>
        <p:spPr>
          <a:xfrm>
            <a:off x="800100" y="0"/>
            <a:ext cx="75438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7" name="Google Shape;257;p48"/>
          <p:cNvSpPr txBox="1">
            <a:spLocks noGrp="1"/>
          </p:cNvSpPr>
          <p:nvPr>
            <p:ph type="body" idx="1"/>
          </p:nvPr>
        </p:nvSpPr>
        <p:spPr>
          <a:xfrm>
            <a:off x="800100" y="1145219"/>
            <a:ext cx="7543800" cy="3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▫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&gt;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258" name="Google Shape;258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0"/>
            <a:ext cx="685800" cy="30742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8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60" name="Google Shape;260;p48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solid">
  <p:cSld name="CUSTOM_4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9"/>
          <p:cNvSpPr/>
          <p:nvPr/>
        </p:nvSpPr>
        <p:spPr>
          <a:xfrm>
            <a:off x="0" y="-4350"/>
            <a:ext cx="91440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Google Shape;263;p4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772393" y="3735100"/>
            <a:ext cx="1371600" cy="141274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9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7315200" cy="23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49"/>
          <p:cNvSpPr txBox="1">
            <a:spLocks noGrp="1"/>
          </p:cNvSpPr>
          <p:nvPr>
            <p:ph type="subTitle" idx="1"/>
          </p:nvPr>
        </p:nvSpPr>
        <p:spPr>
          <a:xfrm>
            <a:off x="914400" y="2720550"/>
            <a:ext cx="6858000" cy="19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7EC"/>
              </a:buClr>
              <a:buSzPts val="1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7EC"/>
              </a:buClr>
              <a:buSzPts val="1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7EC"/>
              </a:buClr>
              <a:buSzPts val="1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7EC"/>
              </a:buClr>
              <a:buSzPts val="1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7EC"/>
              </a:buClr>
              <a:buSzPts val="1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7EC"/>
              </a:buClr>
              <a:buSzPts val="1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7EC"/>
              </a:buClr>
              <a:buSzPts val="1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FF7EC"/>
              </a:buClr>
              <a:buSzPts val="1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">
  <p:cSld name="CUSTOM_3_1_1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0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8" name="Google Shape;268;p50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50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0" name="Google Shape;270;p50"/>
          <p:cNvSpPr/>
          <p:nvPr/>
        </p:nvSpPr>
        <p:spPr>
          <a:xfrm>
            <a:off x="0" y="-4350"/>
            <a:ext cx="2244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1" name="Google Shape;271;p50"/>
          <p:cNvCxnSpPr/>
          <p:nvPr/>
        </p:nvCxnSpPr>
        <p:spPr>
          <a:xfrm rot="10800000">
            <a:off x="896000" y="1600200"/>
            <a:ext cx="73200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headings only">
  <p:cSld name="CUSTOM_3_1_1_2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1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51"/>
          <p:cNvSpPr/>
          <p:nvPr/>
        </p:nvSpPr>
        <p:spPr>
          <a:xfrm>
            <a:off x="0" y="-4350"/>
            <a:ext cx="2244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">
  <p:cSld name="CUSTOM_3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Orange Intro">
  <p:cSld name="CUSTOM_1_1_1_1">
    <p:bg>
      <p:bgPr>
        <a:solidFill>
          <a:schemeClr val="accent5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2"/>
          <p:cNvSpPr txBox="1">
            <a:spLocks noGrp="1"/>
          </p:cNvSpPr>
          <p:nvPr>
            <p:ph type="sldNum" idx="12"/>
          </p:nvPr>
        </p:nvSpPr>
        <p:spPr>
          <a:xfrm>
            <a:off x="8088591" y="4767270"/>
            <a:ext cx="3696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" name="Google Shape;278;p52"/>
          <p:cNvSpPr txBox="1">
            <a:spLocks noGrp="1"/>
          </p:cNvSpPr>
          <p:nvPr>
            <p:ph type="title"/>
          </p:nvPr>
        </p:nvSpPr>
        <p:spPr>
          <a:xfrm>
            <a:off x="685800" y="1966632"/>
            <a:ext cx="7481400" cy="12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Orange Title and Content">
  <p:cSld name="2_Title and Content_3_1_1_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3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300" tIns="38625" rIns="77300" bIns="386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>
                <a:solidFill>
                  <a:schemeClr val="accent5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53"/>
          <p:cNvSpPr txBox="1">
            <a:spLocks noGrp="1"/>
          </p:cNvSpPr>
          <p:nvPr>
            <p:ph type="sldNum" idx="12"/>
          </p:nvPr>
        </p:nvSpPr>
        <p:spPr>
          <a:xfrm>
            <a:off x="8088591" y="4767270"/>
            <a:ext cx="36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300" tIns="38625" rIns="77300" bIns="386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53"/>
          <p:cNvSpPr txBox="1">
            <a:spLocks noGrp="1"/>
          </p:cNvSpPr>
          <p:nvPr>
            <p:ph type="body" idx="1"/>
          </p:nvPr>
        </p:nvSpPr>
        <p:spPr>
          <a:xfrm>
            <a:off x="685800" y="994222"/>
            <a:ext cx="7772400" cy="3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3" name="Google Shape;283;p53"/>
          <p:cNvSpPr/>
          <p:nvPr/>
        </p:nvSpPr>
        <p:spPr>
          <a:xfrm>
            <a:off x="0" y="0"/>
            <a:ext cx="2745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75575" tIns="75575" rIns="75575" bIns="75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Orange Title and Content 2-column">
  <p:cSld name="2_Title and Content_1_2_2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4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300" tIns="38625" rIns="77300" bIns="386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>
                <a:solidFill>
                  <a:schemeClr val="accent5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4"/>
          <p:cNvSpPr txBox="1">
            <a:spLocks noGrp="1"/>
          </p:cNvSpPr>
          <p:nvPr>
            <p:ph type="sldNum" idx="12"/>
          </p:nvPr>
        </p:nvSpPr>
        <p:spPr>
          <a:xfrm>
            <a:off x="8088591" y="4767270"/>
            <a:ext cx="36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300" tIns="38625" rIns="77300" bIns="386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i="0" u="none" strike="noStrike" cap="none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7" name="Google Shape;287;p54"/>
          <p:cNvSpPr/>
          <p:nvPr/>
        </p:nvSpPr>
        <p:spPr>
          <a:xfrm>
            <a:off x="0" y="0"/>
            <a:ext cx="2745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75575" tIns="75575" rIns="75575" bIns="75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54"/>
          <p:cNvSpPr txBox="1">
            <a:spLocks noGrp="1"/>
          </p:cNvSpPr>
          <p:nvPr>
            <p:ph type="body" idx="1"/>
          </p:nvPr>
        </p:nvSpPr>
        <p:spPr>
          <a:xfrm>
            <a:off x="685800" y="996696"/>
            <a:ext cx="3657600" cy="3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idx="2"/>
          </p:nvPr>
        </p:nvSpPr>
        <p:spPr>
          <a:xfrm>
            <a:off x="4800593" y="996696"/>
            <a:ext cx="3657600" cy="3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2">
  <p:cSld name="Blank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5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92" name="Google Shape;292;p55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3" name="Google Shape;293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0"/>
            <a:ext cx="685800" cy="30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2 1">
  <p:cSld name="Blank 2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6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96" name="Google Shape;296;p56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7" name="Google Shape;297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0"/>
            <a:ext cx="685800" cy="30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Mass L&amp;D Whiteboard">
  <p:cSld name="ONE_COLUMN_TEXT_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7"/>
          <p:cNvPicPr preferRelativeResize="0"/>
          <p:nvPr/>
        </p:nvPicPr>
        <p:blipFill rotWithShape="1">
          <a:blip r:embed="rId2">
            <a:alphaModFix/>
          </a:blip>
          <a:srcRect t="5598"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57"/>
          <p:cNvSpPr txBox="1">
            <a:spLocks noGrp="1"/>
          </p:cNvSpPr>
          <p:nvPr>
            <p:ph type="body" idx="1"/>
          </p:nvPr>
        </p:nvSpPr>
        <p:spPr>
          <a:xfrm>
            <a:off x="696700" y="1360375"/>
            <a:ext cx="2720400" cy="14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1" name="Google Shape;301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2" name="Google Shape;302;p57"/>
          <p:cNvSpPr txBox="1">
            <a:spLocks noGrp="1"/>
          </p:cNvSpPr>
          <p:nvPr>
            <p:ph type="body" idx="2"/>
          </p:nvPr>
        </p:nvSpPr>
        <p:spPr>
          <a:xfrm>
            <a:off x="4416475" y="3948325"/>
            <a:ext cx="3818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3" name="Google Shape;303;p57"/>
          <p:cNvSpPr txBox="1">
            <a:spLocks noGrp="1"/>
          </p:cNvSpPr>
          <p:nvPr>
            <p:ph type="body" idx="3"/>
          </p:nvPr>
        </p:nvSpPr>
        <p:spPr>
          <a:xfrm>
            <a:off x="5754025" y="1330376"/>
            <a:ext cx="28479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4" name="Google Shape;304;p57"/>
          <p:cNvSpPr txBox="1">
            <a:spLocks noGrp="1"/>
          </p:cNvSpPr>
          <p:nvPr>
            <p:ph type="body" idx="4"/>
          </p:nvPr>
        </p:nvSpPr>
        <p:spPr>
          <a:xfrm>
            <a:off x="696700" y="3342850"/>
            <a:ext cx="27204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5" name="Google Shape;305;p57"/>
          <p:cNvSpPr txBox="1">
            <a:spLocks noGrp="1"/>
          </p:cNvSpPr>
          <p:nvPr>
            <p:ph type="body" idx="5"/>
          </p:nvPr>
        </p:nvSpPr>
        <p:spPr>
          <a:xfrm>
            <a:off x="696700" y="4451425"/>
            <a:ext cx="27204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6" name="Google Shape;306;p57"/>
          <p:cNvSpPr txBox="1">
            <a:spLocks noGrp="1"/>
          </p:cNvSpPr>
          <p:nvPr>
            <p:ph type="body" idx="6"/>
          </p:nvPr>
        </p:nvSpPr>
        <p:spPr>
          <a:xfrm>
            <a:off x="5754025" y="2089976"/>
            <a:ext cx="28479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7" name="Google Shape;307;p57"/>
          <p:cNvSpPr txBox="1">
            <a:spLocks noGrp="1"/>
          </p:cNvSpPr>
          <p:nvPr>
            <p:ph type="body" idx="7"/>
          </p:nvPr>
        </p:nvSpPr>
        <p:spPr>
          <a:xfrm>
            <a:off x="5754025" y="2754551"/>
            <a:ext cx="28479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8" name="Google Shape;308;p57"/>
          <p:cNvSpPr txBox="1">
            <a:spLocks noGrp="1"/>
          </p:cNvSpPr>
          <p:nvPr>
            <p:ph type="body" idx="8"/>
          </p:nvPr>
        </p:nvSpPr>
        <p:spPr>
          <a:xfrm>
            <a:off x="814600" y="467700"/>
            <a:ext cx="14367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9" name="Google Shape;309;p57"/>
          <p:cNvSpPr txBox="1">
            <a:spLocks noGrp="1"/>
          </p:cNvSpPr>
          <p:nvPr>
            <p:ph type="body" idx="9"/>
          </p:nvPr>
        </p:nvSpPr>
        <p:spPr>
          <a:xfrm>
            <a:off x="3119975" y="467700"/>
            <a:ext cx="14367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0" name="Google Shape;310;p57"/>
          <p:cNvSpPr txBox="1">
            <a:spLocks noGrp="1"/>
          </p:cNvSpPr>
          <p:nvPr>
            <p:ph type="body" idx="13"/>
          </p:nvPr>
        </p:nvSpPr>
        <p:spPr>
          <a:xfrm>
            <a:off x="5425350" y="467700"/>
            <a:ext cx="14367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1" name="Google Shape;311;p57"/>
          <p:cNvSpPr txBox="1">
            <a:spLocks noGrp="1"/>
          </p:cNvSpPr>
          <p:nvPr>
            <p:ph type="body" idx="14"/>
          </p:nvPr>
        </p:nvSpPr>
        <p:spPr>
          <a:xfrm>
            <a:off x="7534250" y="467700"/>
            <a:ext cx="14367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2" name="Google Shape;312;p57"/>
          <p:cNvSpPr txBox="1">
            <a:spLocks noGrp="1"/>
          </p:cNvSpPr>
          <p:nvPr>
            <p:ph type="body" idx="15"/>
          </p:nvPr>
        </p:nvSpPr>
        <p:spPr>
          <a:xfrm>
            <a:off x="3855675" y="1332200"/>
            <a:ext cx="1354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3" name="Google Shape;313;p57"/>
          <p:cNvSpPr txBox="1">
            <a:spLocks noGrp="1"/>
          </p:cNvSpPr>
          <p:nvPr>
            <p:ph type="body" idx="16"/>
          </p:nvPr>
        </p:nvSpPr>
        <p:spPr>
          <a:xfrm>
            <a:off x="90025" y="35650"/>
            <a:ext cx="1769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accen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accen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accen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ections">
  <p:cSld name="Three Section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8"/>
          <p:cNvSpPr txBox="1">
            <a:spLocks noGrp="1"/>
          </p:cNvSpPr>
          <p:nvPr>
            <p:ph type="body" idx="1"/>
          </p:nvPr>
        </p:nvSpPr>
        <p:spPr>
          <a:xfrm>
            <a:off x="800099" y="1279284"/>
            <a:ext cx="2286000" cy="68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" dist="25400" dir="2700000" algn="t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Noto Sans Symbols"/>
              <a:buNone/>
              <a:defRPr sz="15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350"/>
              <a:buFont typeface="Trebuchet MS"/>
              <a:buNone/>
              <a:defRPr sz="135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16" name="Google Shape;316;p58"/>
          <p:cNvSpPr txBox="1">
            <a:spLocks noGrp="1"/>
          </p:cNvSpPr>
          <p:nvPr>
            <p:ph type="body" idx="2"/>
          </p:nvPr>
        </p:nvSpPr>
        <p:spPr>
          <a:xfrm>
            <a:off x="800100" y="1965084"/>
            <a:ext cx="2286000" cy="26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▫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&gt;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17" name="Google Shape;317;p58"/>
          <p:cNvSpPr txBox="1">
            <a:spLocks noGrp="1"/>
          </p:cNvSpPr>
          <p:nvPr>
            <p:ph type="ftr" idx="11"/>
          </p:nvPr>
        </p:nvSpPr>
        <p:spPr>
          <a:xfrm>
            <a:off x="4881032" y="4767263"/>
            <a:ext cx="346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18" name="Google Shape;318;p58"/>
          <p:cNvSpPr txBox="1">
            <a:spLocks noGrp="1"/>
          </p:cNvSpPr>
          <p:nvPr>
            <p:ph type="sldNum" idx="12"/>
          </p:nvPr>
        </p:nvSpPr>
        <p:spPr>
          <a:xfrm>
            <a:off x="8343900" y="4767263"/>
            <a:ext cx="68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9" name="Google Shape;319;p58"/>
          <p:cNvSpPr txBox="1">
            <a:spLocks noGrp="1"/>
          </p:cNvSpPr>
          <p:nvPr>
            <p:ph type="title"/>
          </p:nvPr>
        </p:nvSpPr>
        <p:spPr>
          <a:xfrm>
            <a:off x="800100" y="0"/>
            <a:ext cx="75438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0" name="Google Shape;320;p58"/>
          <p:cNvSpPr txBox="1">
            <a:spLocks noGrp="1"/>
          </p:cNvSpPr>
          <p:nvPr>
            <p:ph type="body" idx="3"/>
          </p:nvPr>
        </p:nvSpPr>
        <p:spPr>
          <a:xfrm>
            <a:off x="3428998" y="1279284"/>
            <a:ext cx="2286000" cy="68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" dist="25400" dir="2700000" algn="t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Noto Sans Symbols"/>
              <a:buNone/>
              <a:defRPr sz="15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350"/>
              <a:buFont typeface="Trebuchet MS"/>
              <a:buNone/>
              <a:defRPr sz="135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21" name="Google Shape;321;p58"/>
          <p:cNvSpPr txBox="1">
            <a:spLocks noGrp="1"/>
          </p:cNvSpPr>
          <p:nvPr>
            <p:ph type="body" idx="4"/>
          </p:nvPr>
        </p:nvSpPr>
        <p:spPr>
          <a:xfrm>
            <a:off x="3428999" y="1965084"/>
            <a:ext cx="2286000" cy="26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▫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&gt;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22" name="Google Shape;322;p58"/>
          <p:cNvSpPr txBox="1">
            <a:spLocks noGrp="1"/>
          </p:cNvSpPr>
          <p:nvPr>
            <p:ph type="body" idx="5"/>
          </p:nvPr>
        </p:nvSpPr>
        <p:spPr>
          <a:xfrm>
            <a:off x="6057898" y="1279284"/>
            <a:ext cx="2286000" cy="68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" dist="25400" dir="2700000" algn="t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Noto Sans Symbols"/>
              <a:buNone/>
              <a:defRPr sz="15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350"/>
              <a:buFont typeface="Trebuchet MS"/>
              <a:buNone/>
              <a:defRPr sz="135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23" name="Google Shape;323;p58"/>
          <p:cNvSpPr txBox="1">
            <a:spLocks noGrp="1"/>
          </p:cNvSpPr>
          <p:nvPr>
            <p:ph type="body" idx="6"/>
          </p:nvPr>
        </p:nvSpPr>
        <p:spPr>
          <a:xfrm>
            <a:off x="6057899" y="1965084"/>
            <a:ext cx="2286000" cy="26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▪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▫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rebuchet MS"/>
              <a:buChar char="&gt;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324" name="Google Shape;324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029" y="4733680"/>
            <a:ext cx="685800" cy="30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Gold Title Only">
  <p:cSld name="CUSTOM_2_1_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9"/>
          <p:cNvSpPr txBox="1">
            <a:spLocks noGrp="1"/>
          </p:cNvSpPr>
          <p:nvPr>
            <p:ph type="sldNum" idx="12"/>
          </p:nvPr>
        </p:nvSpPr>
        <p:spPr>
          <a:xfrm>
            <a:off x="8088591" y="4767270"/>
            <a:ext cx="3696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7" name="Google Shape;327;p59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300" tIns="38625" rIns="77300" bIns="386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59"/>
          <p:cNvSpPr/>
          <p:nvPr/>
        </p:nvSpPr>
        <p:spPr>
          <a:xfrm>
            <a:off x="0" y="0"/>
            <a:ext cx="2745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75575" tIns="75575" rIns="75575" bIns="75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bg>
      <p:bgPr>
        <a:solidFill>
          <a:srgbClr val="00ACC5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60"/>
          <p:cNvGrpSpPr/>
          <p:nvPr/>
        </p:nvGrpSpPr>
        <p:grpSpPr>
          <a:xfrm>
            <a:off x="7772394" y="3736456"/>
            <a:ext cx="1371577" cy="1407009"/>
            <a:chOff x="1277575" y="238125"/>
            <a:chExt cx="5013075" cy="5142575"/>
          </a:xfrm>
        </p:grpSpPr>
        <p:sp>
          <p:nvSpPr>
            <p:cNvPr id="331" name="Google Shape;331;p60"/>
            <p:cNvSpPr/>
            <p:nvPr/>
          </p:nvSpPr>
          <p:spPr>
            <a:xfrm>
              <a:off x="1277575" y="238125"/>
              <a:ext cx="5013075" cy="5142575"/>
            </a:xfrm>
            <a:custGeom>
              <a:avLst/>
              <a:gdLst/>
              <a:ahLst/>
              <a:cxnLst/>
              <a:rect l="l" t="t" r="r" b="b"/>
              <a:pathLst>
                <a:path w="200523" h="205703" extrusionOk="0">
                  <a:moveTo>
                    <a:pt x="0" y="0"/>
                  </a:moveTo>
                  <a:lnTo>
                    <a:pt x="1036" y="205702"/>
                  </a:lnTo>
                  <a:lnTo>
                    <a:pt x="34925" y="205702"/>
                  </a:lnTo>
                  <a:lnTo>
                    <a:pt x="34037" y="33889"/>
                  </a:lnTo>
                  <a:lnTo>
                    <a:pt x="200522" y="33889"/>
                  </a:lnTo>
                  <a:lnTo>
                    <a:pt x="200522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0"/>
            <p:cNvSpPr/>
            <p:nvPr/>
          </p:nvSpPr>
          <p:spPr>
            <a:xfrm>
              <a:off x="4311300" y="3508625"/>
              <a:ext cx="1979350" cy="1872075"/>
            </a:xfrm>
            <a:custGeom>
              <a:avLst/>
              <a:gdLst/>
              <a:ahLst/>
              <a:cxnLst/>
              <a:rect l="l" t="t" r="r" b="b"/>
              <a:pathLst>
                <a:path w="79174" h="74883" extrusionOk="0">
                  <a:moveTo>
                    <a:pt x="0" y="1"/>
                  </a:moveTo>
                  <a:lnTo>
                    <a:pt x="0" y="74882"/>
                  </a:lnTo>
                  <a:lnTo>
                    <a:pt x="33741" y="74882"/>
                  </a:lnTo>
                  <a:lnTo>
                    <a:pt x="33741" y="33890"/>
                  </a:lnTo>
                  <a:lnTo>
                    <a:pt x="79173" y="33890"/>
                  </a:lnTo>
                  <a:lnTo>
                    <a:pt x="79173" y="1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0"/>
            <p:cNvSpPr/>
            <p:nvPr/>
          </p:nvSpPr>
          <p:spPr>
            <a:xfrm>
              <a:off x="2809225" y="1843775"/>
              <a:ext cx="3481425" cy="3536925"/>
            </a:xfrm>
            <a:custGeom>
              <a:avLst/>
              <a:gdLst/>
              <a:ahLst/>
              <a:cxnLst/>
              <a:rect l="l" t="t" r="r" b="b"/>
              <a:pathLst>
                <a:path w="139257" h="141477" extrusionOk="0">
                  <a:moveTo>
                    <a:pt x="1" y="0"/>
                  </a:moveTo>
                  <a:lnTo>
                    <a:pt x="1" y="141476"/>
                  </a:lnTo>
                  <a:lnTo>
                    <a:pt x="33890" y="141476"/>
                  </a:lnTo>
                  <a:lnTo>
                    <a:pt x="33890" y="33742"/>
                  </a:lnTo>
                  <a:lnTo>
                    <a:pt x="139256" y="33742"/>
                  </a:lnTo>
                  <a:lnTo>
                    <a:pt x="139256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1"/>
          <p:cNvSpPr/>
          <p:nvPr/>
        </p:nvSpPr>
        <p:spPr>
          <a:xfrm>
            <a:off x="0" y="-7200"/>
            <a:ext cx="228600" cy="5157900"/>
          </a:xfrm>
          <a:prstGeom prst="rect">
            <a:avLst/>
          </a:prstGeom>
          <a:solidFill>
            <a:srgbClr val="00AC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">
  <p:cSld name="CUSTOM_3_1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/>
          <p:nvPr/>
        </p:nvSpPr>
        <p:spPr>
          <a:xfrm>
            <a:off x="0" y="-4350"/>
            <a:ext cx="2244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" name="Google Shape;37;p7"/>
          <p:cNvCxnSpPr/>
          <p:nvPr/>
        </p:nvCxnSpPr>
        <p:spPr>
          <a:xfrm rot="10800000">
            <a:off x="896000" y="1600200"/>
            <a:ext cx="73200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63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5" name="Google Shape;345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6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5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6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6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6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6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6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70" name="Google Shape;370;p6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6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72" name="Google Shape;372;p6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6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6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6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6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88" name="Google Shape;388;p7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89" name="Google Shape;389;p7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7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7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395" name="Google Shape;395;p7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96" name="Google Shape;396;p7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72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2" name="Google Shape;402;p7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7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headings only">
  <p:cSld name="CUSTOM_3_1_1_2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/>
          <p:nvPr/>
        </p:nvSpPr>
        <p:spPr>
          <a:xfrm>
            <a:off x="0" y="-4350"/>
            <a:ext cx="2244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3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73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8" name="Google Shape;408;p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 narrow">
  <p:cSld name="CUSTOM_3_1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45720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45720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45720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/>
          <p:nvPr/>
        </p:nvSpPr>
        <p:spPr>
          <a:xfrm>
            <a:off x="0" y="-4350"/>
            <a:ext cx="2244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oogle Shape;47;p9"/>
          <p:cNvPicPr preferRelativeResize="0"/>
          <p:nvPr/>
        </p:nvPicPr>
        <p:blipFill rotWithShape="1">
          <a:blip r:embed="rId2">
            <a:alphaModFix/>
          </a:blip>
          <a:srcRect l="39781" r="16955"/>
          <a:stretch/>
        </p:blipFill>
        <p:spPr>
          <a:xfrm>
            <a:off x="5943600" y="457200"/>
            <a:ext cx="2743200" cy="422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" name="Google Shape;48;p9"/>
          <p:cNvCxnSpPr/>
          <p:nvPr/>
        </p:nvCxnSpPr>
        <p:spPr>
          <a:xfrm rot="10800000">
            <a:off x="895825" y="1600200"/>
            <a:ext cx="46155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 wide">
  <p:cSld name="CUSTOM_3_1_1_1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2743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2743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2743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/>
          <p:nvPr/>
        </p:nvSpPr>
        <p:spPr>
          <a:xfrm>
            <a:off x="0" y="-4350"/>
            <a:ext cx="2244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" name="Google Shape;54;p10"/>
          <p:cNvPicPr preferRelativeResize="0"/>
          <p:nvPr/>
        </p:nvPicPr>
        <p:blipFill rotWithShape="1">
          <a:blip r:embed="rId2">
            <a:alphaModFix/>
          </a:blip>
          <a:srcRect l="24129" r="3757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10"/>
          <p:cNvCxnSpPr/>
          <p:nvPr/>
        </p:nvCxnSpPr>
        <p:spPr>
          <a:xfrm rot="10800000">
            <a:off x="895925" y="1600200"/>
            <a:ext cx="27582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8200" y="4571992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38" name="Google Shape;338;p6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g"/><Relationship Id="rId17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jp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Relationship Id="rId14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4"/>
          <p:cNvSpPr/>
          <p:nvPr/>
        </p:nvSpPr>
        <p:spPr>
          <a:xfrm>
            <a:off x="0" y="0"/>
            <a:ext cx="9144000" cy="331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416" name="Google Shape;416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525" y="1333450"/>
            <a:ext cx="2126101" cy="12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5950" y="1788400"/>
            <a:ext cx="1951875" cy="5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74"/>
          <p:cNvSpPr txBox="1"/>
          <p:nvPr/>
        </p:nvSpPr>
        <p:spPr>
          <a:xfrm>
            <a:off x="687000" y="3659000"/>
            <a:ext cx="77700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TeamBirth: Process Innovation for Clinical Safety, </a:t>
            </a:r>
            <a:br>
              <a:rPr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Effective Communication, and Dignity in Childbirth</a:t>
            </a:r>
            <a:endParaRPr sz="2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3"/>
          <p:cNvSpPr txBox="1">
            <a:spLocks noGrp="1"/>
          </p:cNvSpPr>
          <p:nvPr>
            <p:ph type="title" idx="4294967295"/>
          </p:nvPr>
        </p:nvSpPr>
        <p:spPr>
          <a:xfrm>
            <a:off x="914400" y="283811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Source Sans Pro"/>
                <a:ea typeface="Source Sans Pro"/>
                <a:cs typeface="Source Sans Pro"/>
                <a:sym typeface="Source Sans Pro"/>
              </a:rPr>
              <a:t>Contact Us:</a:t>
            </a:r>
            <a:endParaRPr sz="2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27" name="Google Shape;527;p83"/>
          <p:cNvSpPr txBox="1">
            <a:spLocks noGrp="1"/>
          </p:cNvSpPr>
          <p:nvPr>
            <p:ph type="title" idx="4294967295"/>
          </p:nvPr>
        </p:nvSpPr>
        <p:spPr>
          <a:xfrm>
            <a:off x="2208600" y="4302000"/>
            <a:ext cx="47268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Source Sans Pro"/>
                <a:ea typeface="Source Sans Pro"/>
                <a:cs typeface="Source Sans Pro"/>
                <a:sym typeface="Source Sans Pro"/>
              </a:rPr>
              <a:t>tfox@ariadnelabs.org</a:t>
            </a:r>
            <a:endParaRPr sz="22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28" name="Google Shape;528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1296" y="1120422"/>
            <a:ext cx="4941414" cy="290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1750" y="283800"/>
            <a:ext cx="1558299" cy="155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5"/>
          <p:cNvSpPr/>
          <p:nvPr/>
        </p:nvSpPr>
        <p:spPr>
          <a:xfrm>
            <a:off x="4108850" y="175"/>
            <a:ext cx="5030400" cy="5143500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B6770"/>
              </a:solidFill>
            </a:endParaRPr>
          </a:p>
        </p:txBody>
      </p:sp>
      <p:pic>
        <p:nvPicPr>
          <p:cNvPr id="424" name="Google Shape;424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054" y="1092353"/>
            <a:ext cx="2831594" cy="2697093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75"/>
          <p:cNvSpPr/>
          <p:nvPr/>
        </p:nvSpPr>
        <p:spPr>
          <a:xfrm flipH="1">
            <a:off x="7419600" y="3467000"/>
            <a:ext cx="1724400" cy="1676400"/>
          </a:xfrm>
          <a:prstGeom prst="rtTriangle">
            <a:avLst/>
          </a:prstGeom>
          <a:solidFill>
            <a:srgbClr val="0097A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75"/>
          <p:cNvSpPr txBox="1">
            <a:spLocks noGrp="1"/>
          </p:cNvSpPr>
          <p:nvPr>
            <p:ph type="title"/>
          </p:nvPr>
        </p:nvSpPr>
        <p:spPr>
          <a:xfrm>
            <a:off x="4421850" y="1162450"/>
            <a:ext cx="4315500" cy="24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rPr lang="en" sz="2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 are a joint center for health systems innovation at Brigham &amp; Women’s Hospital and the Harvard T.H. Chan School of Public Health. </a:t>
            </a:r>
            <a:endParaRPr sz="2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76"/>
          <p:cNvPicPr preferRelativeResize="0"/>
          <p:nvPr/>
        </p:nvPicPr>
        <p:blipFill rotWithShape="1">
          <a:blip r:embed="rId3">
            <a:alphaModFix/>
          </a:blip>
          <a:srcRect t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76"/>
          <p:cNvSpPr txBox="1"/>
          <p:nvPr/>
        </p:nvSpPr>
        <p:spPr>
          <a:xfrm>
            <a:off x="0" y="3645400"/>
            <a:ext cx="5438100" cy="983700"/>
          </a:xfrm>
          <a:prstGeom prst="rect">
            <a:avLst/>
          </a:prstGeom>
          <a:solidFill>
            <a:srgbClr val="00ACC5">
              <a:alpha val="78730"/>
            </a:srgbClr>
          </a:solidFill>
          <a:ln>
            <a:noFill/>
          </a:ln>
        </p:spPr>
        <p:txBody>
          <a:bodyPr spcFirstLastPara="1" wrap="square" lIns="457200" tIns="13715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200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Our vision is a world in which every person </a:t>
            </a:r>
            <a:br>
              <a:rPr lang="en" sz="200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200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can choose to grow their family with dignity. </a:t>
            </a:r>
            <a:endParaRPr sz="200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33" name="Google Shape;43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975" y="356872"/>
            <a:ext cx="1114752" cy="654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77"/>
          <p:cNvPicPr preferRelativeResize="0"/>
          <p:nvPr/>
        </p:nvPicPr>
        <p:blipFill rotWithShape="1">
          <a:blip r:embed="rId3">
            <a:alphaModFix/>
          </a:blip>
          <a:srcRect l="5759" r="5768"/>
          <a:stretch/>
        </p:blipFill>
        <p:spPr>
          <a:xfrm>
            <a:off x="5345592" y="2701500"/>
            <a:ext cx="921749" cy="120847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77"/>
          <p:cNvSpPr txBox="1"/>
          <p:nvPr/>
        </p:nvSpPr>
        <p:spPr>
          <a:xfrm>
            <a:off x="5208504" y="4052030"/>
            <a:ext cx="1143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Tyler Fox</a:t>
            </a:r>
            <a:endParaRPr sz="11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MPH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Strategy &amp; Project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Coordinator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40" name="Google Shape;440;p77"/>
          <p:cNvPicPr preferRelativeResize="0"/>
          <p:nvPr/>
        </p:nvPicPr>
        <p:blipFill rotWithShape="1">
          <a:blip r:embed="rId4">
            <a:alphaModFix/>
          </a:blip>
          <a:srcRect b="14980"/>
          <a:stretch/>
        </p:blipFill>
        <p:spPr>
          <a:xfrm>
            <a:off x="119289" y="622957"/>
            <a:ext cx="956612" cy="122026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77"/>
          <p:cNvSpPr txBox="1"/>
          <p:nvPr/>
        </p:nvSpPr>
        <p:spPr>
          <a:xfrm>
            <a:off x="43825" y="1931738"/>
            <a:ext cx="11427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Amber Weiseth </a:t>
            </a: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DNP, MSN, RNC-OB Director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42" name="Google Shape;442;p77"/>
          <p:cNvPicPr preferRelativeResize="0"/>
          <p:nvPr/>
        </p:nvPicPr>
        <p:blipFill rotWithShape="1">
          <a:blip r:embed="rId5">
            <a:alphaModFix/>
          </a:blip>
          <a:srcRect l="30207" t="3624" r="14211" b="28381"/>
          <a:stretch/>
        </p:blipFill>
        <p:spPr>
          <a:xfrm>
            <a:off x="1272245" y="622957"/>
            <a:ext cx="956599" cy="1220276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77"/>
          <p:cNvSpPr txBox="1"/>
          <p:nvPr/>
        </p:nvSpPr>
        <p:spPr>
          <a:xfrm>
            <a:off x="1132394" y="1931738"/>
            <a:ext cx="12780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Jonathan Wolinsky </a:t>
            </a:r>
            <a:b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MPP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Associate Director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44" name="Google Shape;444;p77"/>
          <p:cNvPicPr preferRelativeResize="0"/>
          <p:nvPr/>
        </p:nvPicPr>
        <p:blipFill rotWithShape="1">
          <a:blip r:embed="rId6">
            <a:alphaModFix/>
          </a:blip>
          <a:srcRect r="1448" b="15668"/>
          <a:stretch/>
        </p:blipFill>
        <p:spPr>
          <a:xfrm>
            <a:off x="4667126" y="628507"/>
            <a:ext cx="942725" cy="1220276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77"/>
          <p:cNvSpPr txBox="1"/>
          <p:nvPr/>
        </p:nvSpPr>
        <p:spPr>
          <a:xfrm>
            <a:off x="4524102" y="1931738"/>
            <a:ext cx="12114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Misha Severson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MN, RN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Implementation Specialist 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46" name="Google Shape;446;p77"/>
          <p:cNvPicPr preferRelativeResize="0"/>
          <p:nvPr/>
        </p:nvPicPr>
        <p:blipFill rotWithShape="1">
          <a:blip r:embed="rId7">
            <a:alphaModFix/>
          </a:blip>
          <a:srcRect b="6023"/>
          <a:stretch/>
        </p:blipFill>
        <p:spPr>
          <a:xfrm>
            <a:off x="3530909" y="634388"/>
            <a:ext cx="956575" cy="120847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77"/>
          <p:cNvSpPr txBox="1"/>
          <p:nvPr/>
        </p:nvSpPr>
        <p:spPr>
          <a:xfrm>
            <a:off x="3404420" y="1931738"/>
            <a:ext cx="1143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Trisha Short 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BSN, RN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Sr. Implementation Specialist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48" name="Google Shape;448;p77"/>
          <p:cNvPicPr preferRelativeResize="0"/>
          <p:nvPr/>
        </p:nvPicPr>
        <p:blipFill rotWithShape="1">
          <a:blip r:embed="rId8">
            <a:alphaModFix/>
          </a:blip>
          <a:srcRect l="5892" r="5892" b="911"/>
          <a:stretch/>
        </p:blipFill>
        <p:spPr>
          <a:xfrm>
            <a:off x="793756" y="2675175"/>
            <a:ext cx="956600" cy="12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77"/>
          <p:cNvSpPr txBox="1"/>
          <p:nvPr/>
        </p:nvSpPr>
        <p:spPr>
          <a:xfrm>
            <a:off x="679706" y="4063442"/>
            <a:ext cx="11430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Angela Chien</a:t>
            </a:r>
            <a:b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MD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TeamBirth Faculty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50" name="Google Shape;450;p77"/>
          <p:cNvPicPr preferRelativeResize="0"/>
          <p:nvPr/>
        </p:nvPicPr>
        <p:blipFill rotWithShape="1">
          <a:blip r:embed="rId9">
            <a:alphaModFix/>
          </a:blip>
          <a:srcRect l="15321" r="8562"/>
          <a:stretch/>
        </p:blipFill>
        <p:spPr>
          <a:xfrm>
            <a:off x="1919661" y="2701488"/>
            <a:ext cx="960100" cy="120847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77"/>
          <p:cNvSpPr txBox="1"/>
          <p:nvPr/>
        </p:nvSpPr>
        <p:spPr>
          <a:xfrm>
            <a:off x="1828211" y="4052017"/>
            <a:ext cx="1143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Yara Altaher </a:t>
            </a:r>
            <a:b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MPH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Sr. Research Coordinator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52" name="Google Shape;452;p77"/>
          <p:cNvPicPr preferRelativeResize="0"/>
          <p:nvPr/>
        </p:nvPicPr>
        <p:blipFill rotWithShape="1">
          <a:blip r:embed="rId10">
            <a:alphaModFix/>
          </a:blip>
          <a:srcRect l="13546" t="3260" r="13546" b="30479"/>
          <a:stretch/>
        </p:blipFill>
        <p:spPr>
          <a:xfrm>
            <a:off x="3072162" y="2701500"/>
            <a:ext cx="921725" cy="1208476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77"/>
          <p:cNvSpPr txBox="1"/>
          <p:nvPr/>
        </p:nvSpPr>
        <p:spPr>
          <a:xfrm>
            <a:off x="2963870" y="4052017"/>
            <a:ext cx="11430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Lynn El Chaer 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MPH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Research Assistant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54" name="Google Shape;454;p77"/>
          <p:cNvPicPr preferRelativeResize="0"/>
          <p:nvPr/>
        </p:nvPicPr>
        <p:blipFill rotWithShape="1">
          <a:blip r:embed="rId11">
            <a:alphaModFix/>
          </a:blip>
          <a:srcRect l="8021" t="5344" r="7979" b="-437"/>
          <a:stretch/>
        </p:blipFill>
        <p:spPr>
          <a:xfrm>
            <a:off x="5789496" y="634044"/>
            <a:ext cx="921749" cy="1209201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77"/>
          <p:cNvSpPr txBox="1"/>
          <p:nvPr/>
        </p:nvSpPr>
        <p:spPr>
          <a:xfrm>
            <a:off x="5695546" y="1931738"/>
            <a:ext cx="1143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Abby Slattery </a:t>
            </a:r>
            <a:b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MPH, MSN, RN Implementation Specialist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6" name="Google Shape;456;p77"/>
          <p:cNvSpPr txBox="1">
            <a:spLocks noGrp="1"/>
          </p:cNvSpPr>
          <p:nvPr>
            <p:ph type="title" idx="4294967295"/>
          </p:nvPr>
        </p:nvSpPr>
        <p:spPr>
          <a:xfrm>
            <a:off x="87725" y="65250"/>
            <a:ext cx="3585778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Meet the DDI Team</a:t>
            </a:r>
            <a:endParaRPr sz="29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57" name="Google Shape;457;p77"/>
          <p:cNvPicPr preferRelativeResize="0"/>
          <p:nvPr/>
        </p:nvPicPr>
        <p:blipFill rotWithShape="1">
          <a:blip r:embed="rId12">
            <a:alphaModFix/>
          </a:blip>
          <a:srcRect l="4487" r="4496"/>
          <a:stretch/>
        </p:blipFill>
        <p:spPr>
          <a:xfrm>
            <a:off x="2438201" y="634032"/>
            <a:ext cx="921725" cy="12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77"/>
          <p:cNvSpPr txBox="1"/>
          <p:nvPr/>
        </p:nvSpPr>
        <p:spPr>
          <a:xfrm>
            <a:off x="2351288" y="1931738"/>
            <a:ext cx="1143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Joyce Edmonds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PhD MPH, RN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Sr. Research 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Scientist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59" name="Google Shape;459;p77"/>
          <p:cNvPicPr preferRelativeResize="0"/>
          <p:nvPr/>
        </p:nvPicPr>
        <p:blipFill rotWithShape="1">
          <a:blip r:embed="rId13">
            <a:alphaModFix/>
          </a:blip>
          <a:srcRect l="11402" r="7959"/>
          <a:stretch/>
        </p:blipFill>
        <p:spPr>
          <a:xfrm>
            <a:off x="4169571" y="2695587"/>
            <a:ext cx="921750" cy="1220276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77"/>
          <p:cNvSpPr txBox="1"/>
          <p:nvPr/>
        </p:nvSpPr>
        <p:spPr>
          <a:xfrm>
            <a:off x="4087921" y="4052017"/>
            <a:ext cx="11430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Kaya Duguay</a:t>
            </a:r>
            <a:endParaRPr sz="11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MPH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Project Coordinator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61" name="Google Shape;461;p77"/>
          <p:cNvSpPr txBox="1"/>
          <p:nvPr/>
        </p:nvSpPr>
        <p:spPr>
          <a:xfrm>
            <a:off x="6765290" y="1931738"/>
            <a:ext cx="1278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Whitney Miller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MSN, CNM, FNP-BC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Implementation Specialist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62" name="Google Shape;462;p77"/>
          <p:cNvPicPr preferRelativeResize="0"/>
          <p:nvPr/>
        </p:nvPicPr>
        <p:blipFill rotWithShape="1">
          <a:blip r:embed="rId14">
            <a:alphaModFix/>
          </a:blip>
          <a:srcRect t="14704" b="14704"/>
          <a:stretch/>
        </p:blipFill>
        <p:spPr>
          <a:xfrm>
            <a:off x="6953951" y="634050"/>
            <a:ext cx="921725" cy="1209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77"/>
          <p:cNvPicPr preferRelativeResize="0"/>
          <p:nvPr/>
        </p:nvPicPr>
        <p:blipFill rotWithShape="1">
          <a:blip r:embed="rId15">
            <a:alphaModFix/>
          </a:blip>
          <a:srcRect t="7618" b="1356"/>
          <a:stretch/>
        </p:blipFill>
        <p:spPr>
          <a:xfrm>
            <a:off x="8118372" y="634387"/>
            <a:ext cx="879624" cy="1208474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77"/>
          <p:cNvSpPr txBox="1"/>
          <p:nvPr/>
        </p:nvSpPr>
        <p:spPr>
          <a:xfrm>
            <a:off x="7986684" y="1940538"/>
            <a:ext cx="1143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Indigo Miller</a:t>
            </a:r>
            <a:endParaRPr sz="11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MPH, RN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Sr. Implementation Specialist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65" name="Google Shape;465;p77"/>
          <p:cNvSpPr txBox="1"/>
          <p:nvPr/>
        </p:nvSpPr>
        <p:spPr>
          <a:xfrm>
            <a:off x="95850" y="4719825"/>
            <a:ext cx="89523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1">
                <a:latin typeface="Source Sans Pro"/>
                <a:ea typeface="Source Sans Pro"/>
                <a:cs typeface="Source Sans Pro"/>
                <a:sym typeface="Source Sans Pro"/>
              </a:rPr>
              <a:t>Interns</a:t>
            </a:r>
            <a:endParaRPr sz="1000"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Elizabeth Curtis, Neema Leema, Kerry Lindquist, Christie Louis, Kathryn Ault, Jen Trebbin, Fiona Unsworth, Harini Somanchi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66" name="Google Shape;466;p77"/>
          <p:cNvPicPr preferRelativeResize="0"/>
          <p:nvPr/>
        </p:nvPicPr>
        <p:blipFill rotWithShape="1">
          <a:blip r:embed="rId16">
            <a:alphaModFix/>
          </a:blip>
          <a:srcRect l="2714" r="2714"/>
          <a:stretch/>
        </p:blipFill>
        <p:spPr>
          <a:xfrm>
            <a:off x="6444083" y="2669650"/>
            <a:ext cx="921748" cy="1220276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77"/>
          <p:cNvSpPr txBox="1"/>
          <p:nvPr/>
        </p:nvSpPr>
        <p:spPr>
          <a:xfrm>
            <a:off x="6347654" y="4052030"/>
            <a:ext cx="11430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Isabel Griffith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MPH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Research Specialist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68" name="Google Shape;468;p77"/>
          <p:cNvPicPr preferRelativeResize="0"/>
          <p:nvPr/>
        </p:nvPicPr>
        <p:blipFill rotWithShape="1">
          <a:blip r:embed="rId17">
            <a:alphaModFix/>
          </a:blip>
          <a:srcRect l="40948" t="16189" r="16705" b="9066"/>
          <a:stretch/>
        </p:blipFill>
        <p:spPr>
          <a:xfrm>
            <a:off x="7542558" y="2669450"/>
            <a:ext cx="921748" cy="122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77"/>
          <p:cNvSpPr txBox="1"/>
          <p:nvPr/>
        </p:nvSpPr>
        <p:spPr>
          <a:xfrm>
            <a:off x="7431929" y="4063455"/>
            <a:ext cx="11430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Kelsey McLernon</a:t>
            </a:r>
            <a:endParaRPr sz="11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Implementation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Assistant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8"/>
          <p:cNvSpPr txBox="1"/>
          <p:nvPr/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TeamBirth</a:t>
            </a:r>
            <a:r>
              <a:rPr lang="en" sz="2800">
                <a:solidFill>
                  <a:srgbClr val="0097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2800" b="1">
                <a:solidFill>
                  <a:srgbClr val="0097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Core</a:t>
            </a:r>
            <a:r>
              <a:rPr lang="en" sz="28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Components</a:t>
            </a:r>
            <a:endParaRPr sz="28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5" name="Google Shape;475;p78"/>
          <p:cNvSpPr txBox="1"/>
          <p:nvPr/>
        </p:nvSpPr>
        <p:spPr>
          <a:xfrm>
            <a:off x="914400" y="914400"/>
            <a:ext cx="78849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Critical to successful delivery of TeamBirth across the maternal health continuum</a:t>
            </a:r>
            <a:endParaRPr sz="18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6" name="Google Shape;476;p78"/>
          <p:cNvSpPr/>
          <p:nvPr/>
        </p:nvSpPr>
        <p:spPr>
          <a:xfrm>
            <a:off x="225900" y="2934100"/>
            <a:ext cx="8918100" cy="1973400"/>
          </a:xfrm>
          <a:prstGeom prst="rect">
            <a:avLst/>
          </a:prstGeom>
          <a:solidFill>
            <a:srgbClr val="F4F7F7">
              <a:alpha val="60000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B6770"/>
              </a:solidFill>
            </a:endParaRPr>
          </a:p>
        </p:txBody>
      </p:sp>
      <p:sp>
        <p:nvSpPr>
          <p:cNvPr id="477" name="Google Shape;477;p78"/>
          <p:cNvSpPr txBox="1"/>
          <p:nvPr/>
        </p:nvSpPr>
        <p:spPr>
          <a:xfrm>
            <a:off x="7179275" y="1692500"/>
            <a:ext cx="1842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</a:t>
            </a:r>
            <a:endParaRPr sz="1800">
              <a:solidFill>
                <a:schemeClr val="accent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SHARED PLANNING TOOL</a:t>
            </a:r>
            <a:endParaRPr sz="1800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8" name="Google Shape;478;p78"/>
          <p:cNvSpPr txBox="1"/>
          <p:nvPr/>
        </p:nvSpPr>
        <p:spPr>
          <a:xfrm>
            <a:off x="462874" y="1692500"/>
            <a:ext cx="2054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</a:t>
            </a:r>
            <a:endParaRPr sz="1800">
              <a:solidFill>
                <a:schemeClr val="accent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STRUCTURED</a:t>
            </a:r>
            <a:r>
              <a:rPr lang="en" sz="18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800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TEAM HUDDLES</a:t>
            </a:r>
            <a:endParaRPr sz="1800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79" name="Google Shape;47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251" y="1348500"/>
            <a:ext cx="5621402" cy="3809824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78"/>
          <p:cNvSpPr txBox="1"/>
          <p:nvPr/>
        </p:nvSpPr>
        <p:spPr>
          <a:xfrm>
            <a:off x="462900" y="3150950"/>
            <a:ext cx="20544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Structured conversations that includes the birthing person and their support people</a:t>
            </a:r>
            <a:endParaRPr sz="12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1" name="Google Shape;481;p78"/>
          <p:cNvSpPr txBox="1"/>
          <p:nvPr/>
        </p:nvSpPr>
        <p:spPr>
          <a:xfrm>
            <a:off x="7091814" y="3067850"/>
            <a:ext cx="20544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Visual tool that structures communication and provides space to document discussions during huddles</a:t>
            </a:r>
            <a:endParaRPr sz="12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9"/>
          <p:cNvSpPr/>
          <p:nvPr/>
        </p:nvSpPr>
        <p:spPr>
          <a:xfrm>
            <a:off x="225900" y="849475"/>
            <a:ext cx="8918100" cy="4059300"/>
          </a:xfrm>
          <a:prstGeom prst="rect">
            <a:avLst/>
          </a:prstGeom>
          <a:solidFill>
            <a:srgbClr val="F4F7F7">
              <a:alpha val="60000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B6770"/>
              </a:solidFill>
            </a:endParaRPr>
          </a:p>
        </p:txBody>
      </p:sp>
      <p:sp>
        <p:nvSpPr>
          <p:cNvPr id="487" name="Google Shape;487;p79"/>
          <p:cNvSpPr txBox="1"/>
          <p:nvPr/>
        </p:nvSpPr>
        <p:spPr>
          <a:xfrm>
            <a:off x="813125" y="3606575"/>
            <a:ext cx="33435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Discuss preferences;</a:t>
            </a:r>
            <a: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care plans for mom and baby; </a:t>
            </a:r>
            <a:b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labor progress*; and </a:t>
            </a:r>
            <a:b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expectations for the next huddle</a:t>
            </a:r>
            <a:endParaRPr sz="1600"/>
          </a:p>
        </p:txBody>
      </p:sp>
      <p:sp>
        <p:nvSpPr>
          <p:cNvPr id="488" name="Google Shape;488;p79"/>
          <p:cNvSpPr txBox="1"/>
          <p:nvPr/>
        </p:nvSpPr>
        <p:spPr>
          <a:xfrm>
            <a:off x="813125" y="1737125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</a:t>
            </a:r>
            <a:r>
              <a:rPr lang="en" sz="16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entire direct care team,</a:t>
            </a:r>
            <a: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including the person in labor </a:t>
            </a:r>
            <a:b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their support</a:t>
            </a:r>
            <a:endParaRPr sz="1600"/>
          </a:p>
        </p:txBody>
      </p:sp>
      <p:sp>
        <p:nvSpPr>
          <p:cNvPr id="489" name="Google Shape;489;p79"/>
          <p:cNvSpPr txBox="1">
            <a:spLocks noGrp="1"/>
          </p:cNvSpPr>
          <p:nvPr>
            <p:ph type="title" idx="4294967295"/>
          </p:nvPr>
        </p:nvSpPr>
        <p:spPr>
          <a:xfrm>
            <a:off x="813125" y="283811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Source Sans Pro"/>
                <a:ea typeface="Source Sans Pro"/>
                <a:cs typeface="Source Sans Pro"/>
                <a:sym typeface="Source Sans Pro"/>
              </a:rPr>
              <a:t>TeamBirth Huddles:</a:t>
            </a:r>
            <a:endParaRPr sz="2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0" name="Google Shape;490;p79"/>
          <p:cNvSpPr txBox="1"/>
          <p:nvPr/>
        </p:nvSpPr>
        <p:spPr>
          <a:xfrm>
            <a:off x="813125" y="1028113"/>
            <a:ext cx="1672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WHO</a:t>
            </a:r>
            <a:endParaRPr sz="33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91" name="Google Shape;491;p79"/>
          <p:cNvCxnSpPr/>
          <p:nvPr/>
        </p:nvCxnSpPr>
        <p:spPr>
          <a:xfrm>
            <a:off x="813125" y="1722175"/>
            <a:ext cx="24147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2" name="Google Shape;492;p79"/>
          <p:cNvSpPr txBox="1"/>
          <p:nvPr/>
        </p:nvSpPr>
        <p:spPr>
          <a:xfrm>
            <a:off x="813125" y="2912525"/>
            <a:ext cx="1672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</a:t>
            </a:r>
            <a:endParaRPr sz="33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93" name="Google Shape;493;p79"/>
          <p:cNvCxnSpPr/>
          <p:nvPr/>
        </p:nvCxnSpPr>
        <p:spPr>
          <a:xfrm>
            <a:off x="813125" y="3606575"/>
            <a:ext cx="2348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4" name="Google Shape;494;p79"/>
          <p:cNvSpPr txBox="1"/>
          <p:nvPr/>
        </p:nvSpPr>
        <p:spPr>
          <a:xfrm>
            <a:off x="5651275" y="1028113"/>
            <a:ext cx="1672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WHEN</a:t>
            </a:r>
            <a:endParaRPr sz="33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5" name="Google Shape;495;p79"/>
          <p:cNvSpPr txBox="1"/>
          <p:nvPr/>
        </p:nvSpPr>
        <p:spPr>
          <a:xfrm>
            <a:off x="5651275" y="2912525"/>
            <a:ext cx="1672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rgbClr val="00AC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WHY</a:t>
            </a:r>
            <a:endParaRPr sz="3300" b="1">
              <a:solidFill>
                <a:srgbClr val="00ACC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6" name="Google Shape;496;p79"/>
          <p:cNvSpPr txBox="1"/>
          <p:nvPr/>
        </p:nvSpPr>
        <p:spPr>
          <a:xfrm>
            <a:off x="5651275" y="1717975"/>
            <a:ext cx="3545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 </a:t>
            </a:r>
            <a:r>
              <a:rPr lang="en" sz="16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admission</a:t>
            </a:r>
            <a: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at </a:t>
            </a:r>
            <a:r>
              <a:rPr lang="en" sz="16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major decision</a:t>
            </a:r>
            <a: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points or </a:t>
            </a:r>
            <a:r>
              <a:rPr lang="en" sz="16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changes</a:t>
            </a:r>
            <a: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 care plans throughout labor and postpartum</a:t>
            </a:r>
            <a:endParaRPr sz="1600"/>
          </a:p>
        </p:txBody>
      </p:sp>
      <p:sp>
        <p:nvSpPr>
          <p:cNvPr id="497" name="Google Shape;497;p79"/>
          <p:cNvSpPr txBox="1"/>
          <p:nvPr/>
        </p:nvSpPr>
        <p:spPr>
          <a:xfrm>
            <a:off x="5651275" y="3608675"/>
            <a:ext cx="3343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Give all team members the </a:t>
            </a:r>
            <a:r>
              <a:rPr lang="en" sz="16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opportunity to participate</a:t>
            </a:r>
            <a: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shared decision-making</a:t>
            </a:r>
            <a:endParaRPr sz="1600"/>
          </a:p>
        </p:txBody>
      </p:sp>
      <p:cxnSp>
        <p:nvCxnSpPr>
          <p:cNvPr id="498" name="Google Shape;498;p79"/>
          <p:cNvCxnSpPr/>
          <p:nvPr/>
        </p:nvCxnSpPr>
        <p:spPr>
          <a:xfrm>
            <a:off x="5651275" y="1722175"/>
            <a:ext cx="2833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9" name="Google Shape;499;p79"/>
          <p:cNvCxnSpPr/>
          <p:nvPr/>
        </p:nvCxnSpPr>
        <p:spPr>
          <a:xfrm>
            <a:off x="5651275" y="3608675"/>
            <a:ext cx="2693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0" name="Google Shape;500;p79"/>
          <p:cNvSpPr txBox="1"/>
          <p:nvPr/>
        </p:nvSpPr>
        <p:spPr>
          <a:xfrm>
            <a:off x="563650" y="4841500"/>
            <a:ext cx="85803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44444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 ‘Labor progress’ refers to the laboring uterus and cervix. Plans for progress should also be discussed in postpartum and newborn huddles.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01" name="Google Shape;50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3049" y="2076323"/>
            <a:ext cx="2693402" cy="1692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650" y="152400"/>
            <a:ext cx="8462561" cy="48387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825" y="152400"/>
            <a:ext cx="8458199" cy="48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50" y="612800"/>
            <a:ext cx="7848550" cy="4414801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82"/>
          <p:cNvSpPr txBox="1">
            <a:spLocks noGrp="1"/>
          </p:cNvSpPr>
          <p:nvPr>
            <p:ph type="title" idx="4294967295"/>
          </p:nvPr>
        </p:nvSpPr>
        <p:spPr>
          <a:xfrm>
            <a:off x="914400" y="222625"/>
            <a:ext cx="75438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Source Sans Pro"/>
                <a:ea typeface="Source Sans Pro"/>
                <a:cs typeface="Source Sans Pro"/>
                <a:sym typeface="Source Sans Pro"/>
              </a:rPr>
              <a:t>TeamBirth is </a:t>
            </a:r>
            <a:r>
              <a:rPr lang="en" sz="2400" b="1">
                <a:latin typeface="Source Sans Pro"/>
                <a:ea typeface="Source Sans Pro"/>
                <a:cs typeface="Source Sans Pro"/>
                <a:sym typeface="Source Sans Pro"/>
              </a:rPr>
              <a:t>spreading</a:t>
            </a:r>
            <a:r>
              <a:rPr lang="en" sz="2400">
                <a:latin typeface="Source Sans Pro"/>
                <a:ea typeface="Source Sans Pro"/>
                <a:cs typeface="Source Sans Pro"/>
                <a:sym typeface="Source Sans Pro"/>
              </a:rPr>
              <a:t> nationally and globally</a:t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18" name="Google Shape;518;p82"/>
          <p:cNvPicPr preferRelativeResize="0"/>
          <p:nvPr/>
        </p:nvPicPr>
        <p:blipFill rotWithShape="1">
          <a:blip r:embed="rId4">
            <a:alphaModFix/>
          </a:blip>
          <a:srcRect t="139" b="139"/>
          <a:stretch/>
        </p:blipFill>
        <p:spPr>
          <a:xfrm>
            <a:off x="7121352" y="2719772"/>
            <a:ext cx="1785268" cy="1785251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82"/>
          <p:cNvSpPr txBox="1"/>
          <p:nvPr/>
        </p:nvSpPr>
        <p:spPr>
          <a:xfrm>
            <a:off x="3491000" y="2635700"/>
            <a:ext cx="26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*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20" name="Google Shape;520;p82"/>
          <p:cNvSpPr txBox="1"/>
          <p:nvPr/>
        </p:nvSpPr>
        <p:spPr>
          <a:xfrm>
            <a:off x="1673625" y="1079825"/>
            <a:ext cx="26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*</a:t>
            </a:r>
            <a:endParaRPr/>
          </a:p>
        </p:txBody>
      </p:sp>
      <p:sp>
        <p:nvSpPr>
          <p:cNvPr id="521" name="Google Shape;521;p82"/>
          <p:cNvSpPr txBox="1"/>
          <p:nvPr/>
        </p:nvSpPr>
        <p:spPr>
          <a:xfrm>
            <a:off x="4295950" y="2940150"/>
            <a:ext cx="26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*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riadne Labs Presentation slide template WIDESCREEN 16:9">
  <a:themeElements>
    <a:clrScheme name="Simple Light">
      <a:dk1>
        <a:srgbClr val="000000"/>
      </a:dk1>
      <a:lt1>
        <a:srgbClr val="FFFFFF"/>
      </a:lt1>
      <a:dk2>
        <a:srgbClr val="5B5D62"/>
      </a:dk2>
      <a:lt2>
        <a:srgbClr val="91999F"/>
      </a:lt2>
      <a:accent1>
        <a:srgbClr val="FAAF3F"/>
      </a:accent1>
      <a:accent2>
        <a:srgbClr val="00ACC5"/>
      </a:accent2>
      <a:accent3>
        <a:srgbClr val="008678"/>
      </a:accent3>
      <a:accent4>
        <a:srgbClr val="92226E"/>
      </a:accent4>
      <a:accent5>
        <a:srgbClr val="F37420"/>
      </a:accent5>
      <a:accent6>
        <a:srgbClr val="AAC032"/>
      </a:accent6>
      <a:hlink>
        <a:srgbClr val="155F7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ACC5"/>
      </a:accent1>
      <a:accent2>
        <a:srgbClr val="212121"/>
      </a:accent2>
      <a:accent3>
        <a:srgbClr val="78909C"/>
      </a:accent3>
      <a:accent4>
        <a:srgbClr val="FAAF3F"/>
      </a:accent4>
      <a:accent5>
        <a:srgbClr val="F37420"/>
      </a:accent5>
      <a:accent6>
        <a:srgbClr val="FFFF00"/>
      </a:accent6>
      <a:hlink>
        <a:srgbClr val="00ACC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</Words>
  <Application>Microsoft Macintosh PowerPoint</Application>
  <PresentationFormat>On-screen Show (16:9)</PresentationFormat>
  <Paragraphs>71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Petrona Black</vt:lpstr>
      <vt:lpstr>Trebuchet MS</vt:lpstr>
      <vt:lpstr>Source Sans Pro</vt:lpstr>
      <vt:lpstr>Calibri</vt:lpstr>
      <vt:lpstr>Petrona Medium</vt:lpstr>
      <vt:lpstr>Noto Sans</vt:lpstr>
      <vt:lpstr>Source Sans 3</vt:lpstr>
      <vt:lpstr>Arial</vt:lpstr>
      <vt:lpstr>Noto Sans Symbols</vt:lpstr>
      <vt:lpstr>Ariadne Labs Presentation slide template WIDESCREEN 16:9</vt:lpstr>
      <vt:lpstr>Simple Light</vt:lpstr>
      <vt:lpstr>Office Theme</vt:lpstr>
      <vt:lpstr>PowerPoint Presentation</vt:lpstr>
      <vt:lpstr>We are a joint center for health systems innovation at Brigham &amp; Women’s Hospital and the Harvard T.H. Chan School of Public Health. </vt:lpstr>
      <vt:lpstr>PowerPoint Presentation</vt:lpstr>
      <vt:lpstr>Meet the DDI Team</vt:lpstr>
      <vt:lpstr>PowerPoint Presentation</vt:lpstr>
      <vt:lpstr>TeamBirth Huddles:</vt:lpstr>
      <vt:lpstr>PowerPoint Presentation</vt:lpstr>
      <vt:lpstr>PowerPoint Presentation</vt:lpstr>
      <vt:lpstr>TeamBirth is spreading nationally and globally</vt:lpstr>
      <vt:lpstr>Contact Us: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Fox, Tyler C.</cp:lastModifiedBy>
  <cp:revision>2</cp:revision>
  <dcterms:modified xsi:type="dcterms:W3CDTF">2024-09-06T17:49:55Z</dcterms:modified>
</cp:coreProperties>
</file>