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3" r:id="rId4"/>
    <p:sldMasterId id="2147483764" r:id="rId5"/>
    <p:sldMasterId id="2147483765" r:id="rId6"/>
    <p:sldMasterId id="214748376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Lst>
  <p:sldSz cy="5143500" cx="9144000"/>
  <p:notesSz cx="6858000" cy="9144000"/>
  <p:embeddedFontLst>
    <p:embeddedFont>
      <p:font typeface="Robo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font" Target="fonts/Roboto-bold.fntdata"/><Relationship Id="rId23" Type="http://schemas.openxmlformats.org/officeDocument/2006/relationships/font" Target="fonts/Roboto-regular.fntdata"/><Relationship Id="rId26" Type="http://schemas.openxmlformats.org/officeDocument/2006/relationships/font" Target="fonts/Roboto-boldItalic.fntdata"/><Relationship Id="rId25" Type="http://schemas.openxmlformats.org/officeDocument/2006/relationships/font" Target="fonts/Roboto-italic.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fb4353accb_0_334:notes"/>
          <p:cNvSpPr/>
          <p:nvPr>
            <p:ph idx="2" type="sldImg"/>
          </p:nvPr>
        </p:nvSpPr>
        <p:spPr>
          <a:xfrm>
            <a:off x="397581" y="685488"/>
            <a:ext cx="606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2fb4353accb_0_334:notes"/>
          <p:cNvSpPr txBox="1"/>
          <p:nvPr>
            <p:ph idx="1" type="body"/>
          </p:nvPr>
        </p:nvSpPr>
        <p:spPr>
          <a:xfrm>
            <a:off x="685801" y="4343400"/>
            <a:ext cx="5486400" cy="4114800"/>
          </a:xfrm>
          <a:prstGeom prst="rect">
            <a:avLst/>
          </a:prstGeom>
          <a:noFill/>
          <a:ln>
            <a:noFill/>
          </a:ln>
        </p:spPr>
        <p:txBody>
          <a:bodyPr anchorCtr="0" anchor="t" bIns="45625" lIns="91300" spcFirstLastPara="1" rIns="91300" wrap="square" tIns="45625">
            <a:noAutofit/>
          </a:bodyPr>
          <a:lstStyle/>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t/>
            </a:r>
            <a:endParaRPr sz="1200"/>
          </a:p>
        </p:txBody>
      </p:sp>
      <p:sp>
        <p:nvSpPr>
          <p:cNvPr id="654" name="Google Shape;654;g2fb4353accb_0_334:notes"/>
          <p:cNvSpPr txBox="1"/>
          <p:nvPr>
            <p:ph idx="12" type="sldNum"/>
          </p:nvPr>
        </p:nvSpPr>
        <p:spPr>
          <a:xfrm>
            <a:off x="3884612" y="8685214"/>
            <a:ext cx="2971800" cy="457200"/>
          </a:xfrm>
          <a:prstGeom prst="rect">
            <a:avLst/>
          </a:prstGeom>
          <a:noFill/>
          <a:ln>
            <a:noFill/>
          </a:ln>
        </p:spPr>
        <p:txBody>
          <a:bodyPr anchorCtr="0" anchor="b" bIns="45625" lIns="91300" spcFirstLastPara="1" rIns="91300" wrap="square" tIns="456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fb4353accb_0_2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2fb4353accb_0_24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g2fb4353accb_0_243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2fb4353accb_0_1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2fb4353accb_0_11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1D1C1D"/>
              </a:buClr>
              <a:buSzPts val="2000"/>
              <a:buFont typeface="Source Sans Pro"/>
              <a:buChar char="●"/>
            </a:pPr>
            <a:r>
              <a:rPr lang="en" sz="2000">
                <a:solidFill>
                  <a:srgbClr val="1D1C1D"/>
                </a:solidFill>
                <a:latin typeface="Source Sans Pro"/>
                <a:ea typeface="Source Sans Pro"/>
                <a:cs typeface="Source Sans Pro"/>
                <a:sym typeface="Source Sans Pro"/>
              </a:rPr>
              <a:t>Focus on high risk infants driving high mortality rates</a:t>
            </a:r>
            <a:endParaRPr sz="2000">
              <a:solidFill>
                <a:srgbClr val="1D1C1D"/>
              </a:solidFill>
              <a:latin typeface="Source Sans Pro"/>
              <a:ea typeface="Source Sans Pro"/>
              <a:cs typeface="Source Sans Pro"/>
              <a:sym typeface="Source Sans Pro"/>
            </a:endParaRPr>
          </a:p>
          <a:p>
            <a:pPr indent="-355600" lvl="0" marL="457200" rtl="0" algn="l">
              <a:lnSpc>
                <a:spcPct val="115000"/>
              </a:lnSpc>
              <a:spcBef>
                <a:spcPts val="0"/>
              </a:spcBef>
              <a:spcAft>
                <a:spcPts val="0"/>
              </a:spcAft>
              <a:buClr>
                <a:srgbClr val="1D1C1D"/>
              </a:buClr>
              <a:buSzPts val="2000"/>
              <a:buFont typeface="Source Sans Pro"/>
              <a:buChar char="●"/>
            </a:pPr>
            <a:r>
              <a:rPr lang="en" sz="2000">
                <a:solidFill>
                  <a:srgbClr val="1D1C1D"/>
                </a:solidFill>
                <a:latin typeface="Source Sans Pro"/>
                <a:ea typeface="Source Sans Pro"/>
                <a:cs typeface="Source Sans Pro"/>
                <a:sym typeface="Source Sans Pro"/>
              </a:rPr>
              <a:t>Mixed methods and strategies</a:t>
            </a:r>
            <a:endParaRPr sz="2000">
              <a:solidFill>
                <a:srgbClr val="1D1C1D"/>
              </a:solidFill>
              <a:latin typeface="Source Sans Pro"/>
              <a:ea typeface="Source Sans Pro"/>
              <a:cs typeface="Source Sans Pro"/>
              <a:sym typeface="Source Sans Pro"/>
            </a:endParaRPr>
          </a:p>
          <a:p>
            <a:pPr indent="-355600" lvl="0" marL="457200" rtl="0" algn="l">
              <a:lnSpc>
                <a:spcPct val="115000"/>
              </a:lnSpc>
              <a:spcBef>
                <a:spcPts val="0"/>
              </a:spcBef>
              <a:spcAft>
                <a:spcPts val="0"/>
              </a:spcAft>
              <a:buClr>
                <a:srgbClr val="1D1C1D"/>
              </a:buClr>
              <a:buSzPts val="2000"/>
              <a:buFont typeface="Source Sans Pro"/>
              <a:buChar char="●"/>
            </a:pPr>
            <a:r>
              <a:rPr lang="en" sz="2000">
                <a:solidFill>
                  <a:srgbClr val="1D1C1D"/>
                </a:solidFill>
                <a:latin typeface="Source Sans Pro"/>
                <a:ea typeface="Source Sans Pro"/>
                <a:cs typeface="Source Sans Pro"/>
                <a:sym typeface="Source Sans Pro"/>
              </a:rPr>
              <a:t>Large multi-country consortium</a:t>
            </a:r>
            <a:endParaRPr sz="2000">
              <a:solidFill>
                <a:srgbClr val="1D1C1D"/>
              </a:solidFill>
              <a:latin typeface="Source Sans Pro"/>
              <a:ea typeface="Source Sans Pro"/>
              <a:cs typeface="Source Sans Pro"/>
              <a:sym typeface="Source Sans Pro"/>
            </a:endParaRPr>
          </a:p>
          <a:p>
            <a:pPr indent="-355600" lvl="0" marL="457200" rtl="0" algn="l">
              <a:lnSpc>
                <a:spcPct val="115000"/>
              </a:lnSpc>
              <a:spcBef>
                <a:spcPts val="0"/>
              </a:spcBef>
              <a:spcAft>
                <a:spcPts val="0"/>
              </a:spcAft>
              <a:buClr>
                <a:srgbClr val="1D1C1D"/>
              </a:buClr>
              <a:buSzPts val="2000"/>
              <a:buFont typeface="Source Sans Pro"/>
              <a:buChar char="●"/>
            </a:pPr>
            <a:r>
              <a:rPr lang="en" sz="2000">
                <a:solidFill>
                  <a:srgbClr val="1D1C1D"/>
                </a:solidFill>
                <a:latin typeface="Source Sans Pro"/>
                <a:ea typeface="Source Sans Pro"/>
                <a:cs typeface="Source Sans Pro"/>
                <a:sym typeface="Source Sans Pro"/>
              </a:rPr>
              <a:t>Capacity building and professional development</a:t>
            </a:r>
            <a:endParaRPr sz="2000">
              <a:solidFill>
                <a:srgbClr val="1D1C1D"/>
              </a:solidFill>
              <a:latin typeface="Source Sans Pro"/>
              <a:ea typeface="Source Sans Pro"/>
              <a:cs typeface="Source Sans Pro"/>
              <a:sym typeface="Source Sans Pro"/>
            </a:endParaRPr>
          </a:p>
          <a:p>
            <a:pPr indent="-355600" lvl="0" marL="457200" rtl="0" algn="l">
              <a:lnSpc>
                <a:spcPct val="115000"/>
              </a:lnSpc>
              <a:spcBef>
                <a:spcPts val="0"/>
              </a:spcBef>
              <a:spcAft>
                <a:spcPts val="0"/>
              </a:spcAft>
              <a:buClr>
                <a:srgbClr val="1D1C1D"/>
              </a:buClr>
              <a:buSzPts val="2000"/>
              <a:buFont typeface="Source Sans Pro"/>
              <a:buChar char="●"/>
            </a:pPr>
            <a:r>
              <a:rPr lang="en" sz="2000">
                <a:solidFill>
                  <a:srgbClr val="1D1C1D"/>
                </a:solidFill>
                <a:latin typeface="Source Sans Pro"/>
                <a:ea typeface="Source Sans Pro"/>
                <a:cs typeface="Source Sans Pro"/>
                <a:sym typeface="Source Sans Pro"/>
              </a:rPr>
              <a:t>Co-design with users</a:t>
            </a:r>
            <a:endParaRPr sz="2000">
              <a:solidFill>
                <a:srgbClr val="1D1C1D"/>
              </a:solidFill>
              <a:latin typeface="Source Sans Pro"/>
              <a:ea typeface="Source Sans Pro"/>
              <a:cs typeface="Source Sans Pro"/>
              <a:sym typeface="Source Sans Pro"/>
            </a:endParaRPr>
          </a:p>
          <a:p>
            <a:pPr indent="-355600" lvl="0" marL="457200" rtl="0" algn="l">
              <a:lnSpc>
                <a:spcPct val="115000"/>
              </a:lnSpc>
              <a:spcBef>
                <a:spcPts val="0"/>
              </a:spcBef>
              <a:spcAft>
                <a:spcPts val="0"/>
              </a:spcAft>
              <a:buClr>
                <a:srgbClr val="1D1C1D"/>
              </a:buClr>
              <a:buSzPts val="2000"/>
              <a:buFont typeface="Source Sans Pro"/>
              <a:buChar char="●"/>
            </a:pPr>
            <a:r>
              <a:rPr lang="en" sz="2000">
                <a:solidFill>
                  <a:srgbClr val="1D1C1D"/>
                </a:solidFill>
                <a:latin typeface="Source Sans Pro"/>
                <a:ea typeface="Source Sans Pro"/>
                <a:cs typeface="Source Sans Pro"/>
                <a:sym typeface="Source Sans Pro"/>
              </a:rPr>
              <a:t>Global goods  </a:t>
            </a:r>
            <a:endParaRPr sz="2000">
              <a:solidFill>
                <a:srgbClr val="1D1C1D"/>
              </a:solidFill>
              <a:latin typeface="Source Sans Pro"/>
              <a:ea typeface="Source Sans Pro"/>
              <a:cs typeface="Source Sans Pro"/>
              <a:sym typeface="Source Sans Pro"/>
            </a:endParaRPr>
          </a:p>
          <a:p>
            <a:pPr indent="-355600" lvl="0" marL="457200" rtl="0" algn="l">
              <a:lnSpc>
                <a:spcPct val="115000"/>
              </a:lnSpc>
              <a:spcBef>
                <a:spcPts val="0"/>
              </a:spcBef>
              <a:spcAft>
                <a:spcPts val="0"/>
              </a:spcAft>
              <a:buClr>
                <a:srgbClr val="1D1C1D"/>
              </a:buClr>
              <a:buSzPts val="2000"/>
              <a:buFont typeface="Source Sans Pro"/>
              <a:buChar char="●"/>
            </a:pPr>
            <a:r>
              <a:rPr lang="en" sz="2000">
                <a:solidFill>
                  <a:srgbClr val="1D1C1D"/>
                </a:solidFill>
                <a:latin typeface="Source Sans Pro"/>
                <a:ea typeface="Source Sans Pro"/>
                <a:cs typeface="Source Sans Pro"/>
                <a:sym typeface="Source Sans Pro"/>
              </a:rPr>
              <a:t>Focus on moving from research to policy/practice and addressing global guidelines</a:t>
            </a:r>
            <a:endParaRPr sz="1200">
              <a:latin typeface="Source Sans Pro"/>
              <a:ea typeface="Source Sans Pro"/>
              <a:cs typeface="Source Sans Pro"/>
              <a:sym typeface="Source Sans Pro"/>
            </a:endParaRPr>
          </a:p>
          <a:p>
            <a:pPr indent="0" lvl="0" marL="0" rtl="0" algn="l">
              <a:spcBef>
                <a:spcPts val="0"/>
              </a:spcBef>
              <a:spcAft>
                <a:spcPts val="0"/>
              </a:spcAft>
              <a:buNone/>
            </a:pPr>
            <a:r>
              <a:t/>
            </a:r>
            <a:endParaRPr sz="1200">
              <a:latin typeface="Source Sans Pro"/>
              <a:ea typeface="Source Sans Pro"/>
              <a:cs typeface="Source Sans Pro"/>
              <a:sym typeface="Source Sans Pro"/>
            </a:endParaRPr>
          </a:p>
          <a:p>
            <a:pPr indent="0" lvl="0" marL="0" rtl="0" algn="l">
              <a:spcBef>
                <a:spcPts val="0"/>
              </a:spcBef>
              <a:spcAft>
                <a:spcPts val="0"/>
              </a:spcAft>
              <a:buNone/>
            </a:pPr>
            <a:r>
              <a:t/>
            </a:r>
            <a:endParaRPr sz="1200">
              <a:latin typeface="Source Sans Pro"/>
              <a:ea typeface="Source Sans Pro"/>
              <a:cs typeface="Source Sans Pro"/>
              <a:sym typeface="Source Sans Pro"/>
            </a:endParaRPr>
          </a:p>
          <a:p>
            <a:pPr indent="0" lvl="0" marL="0" rtl="0" algn="l">
              <a:spcBef>
                <a:spcPts val="0"/>
              </a:spcBef>
              <a:spcAft>
                <a:spcPts val="0"/>
              </a:spcAft>
              <a:buNone/>
            </a:pPr>
            <a:r>
              <a:rPr lang="en" sz="1200">
                <a:latin typeface="Source Sans Pro"/>
                <a:ea typeface="Source Sans Pro"/>
                <a:cs typeface="Source Sans Pro"/>
                <a:sym typeface="Source Sans Pro"/>
              </a:rPr>
              <a:t>RCT</a:t>
            </a:r>
            <a:endParaRPr sz="1200">
              <a:latin typeface="Source Sans Pro"/>
              <a:ea typeface="Source Sans Pro"/>
              <a:cs typeface="Source Sans Pro"/>
              <a:sym typeface="Source Sans Pro"/>
            </a:endParaRPr>
          </a:p>
          <a:p>
            <a:pPr indent="-298450" lvl="0" marL="457200" rtl="0" algn="l">
              <a:spcBef>
                <a:spcPts val="0"/>
              </a:spcBef>
              <a:spcAft>
                <a:spcPts val="0"/>
              </a:spcAft>
              <a:buSzPts val="1100"/>
              <a:buChar char="●"/>
            </a:pPr>
            <a:r>
              <a:rPr lang="en"/>
              <a:t>Assess the impact of fortifying human milk on growth outcomes in VLBW or very preterm infants in NICU [Different facilities from the implementation science research]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Qual research to get an initial understanding of the </a:t>
            </a:r>
            <a:r>
              <a:rPr lang="en">
                <a:solidFill>
                  <a:schemeClr val="dk1"/>
                </a:solidFill>
              </a:rPr>
              <a:t>feasibility and acceptability of probiotic use in hospitalized very preterm infants </a:t>
            </a:r>
            <a:endParaRPr/>
          </a:p>
          <a:p>
            <a:pPr indent="-298450" lvl="0" marL="457200" rtl="0" algn="l">
              <a:spcBef>
                <a:spcPts val="0"/>
              </a:spcBef>
              <a:spcAft>
                <a:spcPts val="0"/>
              </a:spcAft>
              <a:buSzPts val="1100"/>
              <a:buChar char="●"/>
            </a:pPr>
            <a:r>
              <a:rPr lang="en"/>
              <a:t>IDIs among clinicians, </a:t>
            </a:r>
            <a:r>
              <a:rPr lang="en">
                <a:solidFill>
                  <a:schemeClr val="dk1"/>
                </a:solidFill>
              </a:rPr>
              <a:t>hospital leadership, supply chain experts, policymakers, Ministry of Health (MoH) officials, etc.</a:t>
            </a:r>
            <a:endParaRPr/>
          </a:p>
        </p:txBody>
      </p:sp>
      <p:sp>
        <p:nvSpPr>
          <p:cNvPr id="828" name="Google Shape;828;g2fb4353accb_0_114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22481d2a11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22481d2a11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2fb4353accb_0_2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2fb4353accb_0_2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2481d2a1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22481d2a1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2481d2a11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22481d2a11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 permitting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fb4353accb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2fb4353accb_0_9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fb4353accb_0_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g2fb4353accb_0_9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fb4353accb_0_9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2fb4353accb_0_9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g2fb4353accb_0_97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a438d26f9f_0_1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g2a438d26f9f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fb4353accb_0_2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2fb4353accb_0_21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Source Sans Pro"/>
              <a:buChar char="●"/>
            </a:pPr>
            <a:r>
              <a:rPr lang="en" sz="1200">
                <a:solidFill>
                  <a:srgbClr val="505050"/>
                </a:solidFill>
                <a:latin typeface="Source Sans Pro"/>
                <a:ea typeface="Source Sans Pro"/>
                <a:cs typeface="Source Sans Pro"/>
                <a:sym typeface="Source Sans Pro"/>
              </a:rPr>
              <a:t>Despite major progress in improving child survival, the burden of neonatal mortality has remained high due mainly to babies who are born preterm (or born too soon), small for gestational age (SGA) (or born too small), or with low birthweight (LBW). These infants are often referred to as SVNs</a:t>
            </a:r>
            <a:endParaRPr sz="1200">
              <a:solidFill>
                <a:srgbClr val="505050"/>
              </a:solidFill>
              <a:latin typeface="Source Sans Pro"/>
              <a:ea typeface="Source Sans Pro"/>
              <a:cs typeface="Source Sans Pro"/>
              <a:sym typeface="Source Sans Pro"/>
            </a:endParaRPr>
          </a:p>
          <a:p>
            <a:pPr indent="-304800" lvl="0" marL="457200" rtl="0" algn="l">
              <a:spcBef>
                <a:spcPts val="0"/>
              </a:spcBef>
              <a:spcAft>
                <a:spcPts val="0"/>
              </a:spcAft>
              <a:buClr>
                <a:srgbClr val="505050"/>
              </a:buClr>
              <a:buSzPts val="1200"/>
              <a:buFont typeface="Source Sans Pro"/>
              <a:buChar char="●"/>
            </a:pPr>
            <a:r>
              <a:rPr lang="en" sz="1200">
                <a:solidFill>
                  <a:srgbClr val="505050"/>
                </a:solidFill>
                <a:latin typeface="Source Sans Pro"/>
                <a:ea typeface="Source Sans Pro"/>
                <a:cs typeface="Source Sans Pro"/>
                <a:sym typeface="Source Sans Pro"/>
              </a:rPr>
              <a:t>Current estimates indicate that more than half of deaths in the first month of life occur among these small vulnerable newborns. </a:t>
            </a:r>
            <a:endParaRPr sz="1200">
              <a:solidFill>
                <a:srgbClr val="505050"/>
              </a:solidFill>
              <a:latin typeface="Source Sans Pro"/>
              <a:ea typeface="Source Sans Pro"/>
              <a:cs typeface="Source Sans Pro"/>
              <a:sym typeface="Source Sans Pro"/>
            </a:endParaRPr>
          </a:p>
          <a:p>
            <a:pPr indent="-304800" lvl="0" marL="457200" rtl="0" algn="l">
              <a:spcBef>
                <a:spcPts val="0"/>
              </a:spcBef>
              <a:spcAft>
                <a:spcPts val="0"/>
              </a:spcAft>
              <a:buClr>
                <a:srgbClr val="505050"/>
              </a:buClr>
              <a:buSzPts val="1200"/>
              <a:buFont typeface="Source Sans Pro"/>
              <a:buChar char="●"/>
            </a:pPr>
            <a:r>
              <a:rPr lang="en" sz="1200">
                <a:solidFill>
                  <a:srgbClr val="505050"/>
                </a:solidFill>
                <a:latin typeface="Source Sans Pro"/>
                <a:ea typeface="Source Sans Pro"/>
                <a:cs typeface="Source Sans Pro"/>
                <a:sym typeface="Source Sans Pro"/>
              </a:rPr>
              <a:t>This is why we are prioritizing this population in the LIFT-UP study</a:t>
            </a:r>
            <a:endParaRPr sz="1200">
              <a:solidFill>
                <a:srgbClr val="505050"/>
              </a:solidFill>
              <a:latin typeface="Source Sans Pro"/>
              <a:ea typeface="Source Sans Pro"/>
              <a:cs typeface="Source Sans Pro"/>
              <a:sym typeface="Source Sans Pro"/>
            </a:endParaRPr>
          </a:p>
          <a:p>
            <a:pPr indent="0" lvl="0" marL="0" rtl="0" algn="l">
              <a:spcBef>
                <a:spcPts val="0"/>
              </a:spcBef>
              <a:spcAft>
                <a:spcPts val="0"/>
              </a:spcAft>
              <a:buNone/>
            </a:pPr>
            <a:r>
              <a:t/>
            </a:r>
            <a:endParaRPr/>
          </a:p>
        </p:txBody>
      </p:sp>
      <p:sp>
        <p:nvSpPr>
          <p:cNvPr id="783" name="Google Shape;783;g2fb4353accb_0_212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fb4353accb_0_2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2fb4353accb_0_21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A number of opportunities in recent years have propelled interest and investment in the care of preterm and LBW infants in order to attain global mortality reduction targets.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started about a decade ago with the launch of Every Newborn Action Plan to finally prioritize newborn health and survival and elevate the newborn within the global health agenda. ENAP created a roadmap for ending preventable newborn deaths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 2017, 40 global health organizations issued an urgent call to action for more evidence to address the current state of feeding of sick and vulnerable infants. This was the driver behind the LIFE study.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Over the past 5 years, the WHO, UNICEF, USAID among other organizations have released reports, guidelines and new research findings focusing on the care of the small vulnerable newborns.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With interest and investment galvanized, research is needed to develop evidence-based approaches and translate findings into action to ensure the most vulnerable infants can survive and thrive.</a:t>
            </a:r>
            <a:endParaRPr/>
          </a:p>
        </p:txBody>
      </p:sp>
      <p:sp>
        <p:nvSpPr>
          <p:cNvPr id="793" name="Google Shape;793;g2fb4353accb_0_213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a438d26f9f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2a438d26f9f_0_4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317500" lvl="0" marL="457200" rtl="0" algn="l">
              <a:spcBef>
                <a:spcPts val="450"/>
              </a:spcBef>
              <a:spcAft>
                <a:spcPts val="0"/>
              </a:spcAft>
              <a:buClr>
                <a:schemeClr val="dk1"/>
              </a:buClr>
              <a:buSzPts val="1400"/>
              <a:buFont typeface="Source Sans Pro"/>
              <a:buChar char="●"/>
            </a:pPr>
            <a:r>
              <a:rPr lang="en" sz="1400">
                <a:solidFill>
                  <a:schemeClr val="dk1"/>
                </a:solidFill>
                <a:latin typeface="Source Sans Pro"/>
                <a:ea typeface="Source Sans Pro"/>
                <a:cs typeface="Source Sans Pro"/>
                <a:sym typeface="Source Sans Pro"/>
              </a:rPr>
              <a:t>Published in Nov 2022</a:t>
            </a:r>
            <a:endParaRPr sz="1400">
              <a:solidFill>
                <a:schemeClr val="dk1"/>
              </a:solidFill>
              <a:latin typeface="Source Sans Pro"/>
              <a:ea typeface="Source Sans Pro"/>
              <a:cs typeface="Source Sans Pro"/>
              <a:sym typeface="Source Sans Pro"/>
            </a:endParaRPr>
          </a:p>
          <a:p>
            <a:pPr indent="-317500" lvl="0" marL="457200" rtl="0" algn="l">
              <a:spcBef>
                <a:spcPts val="0"/>
              </a:spcBef>
              <a:spcAft>
                <a:spcPts val="0"/>
              </a:spcAft>
              <a:buClr>
                <a:schemeClr val="dk1"/>
              </a:buClr>
              <a:buSzPts val="1400"/>
              <a:buFont typeface="Source Sans Pro"/>
              <a:buChar char="●"/>
            </a:pPr>
            <a:r>
              <a:rPr lang="en" sz="1400">
                <a:solidFill>
                  <a:schemeClr val="dk1"/>
                </a:solidFill>
                <a:latin typeface="Source Sans Pro"/>
                <a:ea typeface="Source Sans Pro"/>
                <a:cs typeface="Source Sans Pro"/>
                <a:sym typeface="Source Sans Pro"/>
              </a:rPr>
              <a:t>Previous recommendations were much older:</a:t>
            </a:r>
            <a:endParaRPr sz="1400">
              <a:solidFill>
                <a:schemeClr val="dk1"/>
              </a:solidFill>
              <a:latin typeface="Source Sans Pro"/>
              <a:ea typeface="Source Sans Pro"/>
              <a:cs typeface="Source Sans Pro"/>
              <a:sym typeface="Source Sans Pro"/>
            </a:endParaRPr>
          </a:p>
          <a:p>
            <a:pPr indent="-317500" lvl="1" marL="914400" rtl="0" algn="l">
              <a:spcBef>
                <a:spcPts val="0"/>
              </a:spcBef>
              <a:spcAft>
                <a:spcPts val="0"/>
              </a:spcAft>
              <a:buClr>
                <a:srgbClr val="93999E"/>
              </a:buClr>
              <a:buSzPts val="1400"/>
              <a:buFont typeface="Noto Sans Symbols"/>
              <a:buChar char="○"/>
            </a:pPr>
            <a:r>
              <a:rPr lang="en" sz="1400">
                <a:solidFill>
                  <a:schemeClr val="dk1"/>
                </a:solidFill>
                <a:latin typeface="Source Sans Pro"/>
                <a:ea typeface="Source Sans Pro"/>
                <a:cs typeface="Source Sans Pro"/>
                <a:sym typeface="Source Sans Pro"/>
              </a:rPr>
              <a:t>Guidelines on optimal feeding of low-birth-weight infants in low- and middle-income countries, </a:t>
            </a:r>
            <a:r>
              <a:rPr b="1" lang="en" sz="1400">
                <a:solidFill>
                  <a:schemeClr val="dk1"/>
                </a:solidFill>
                <a:latin typeface="Source Sans Pro"/>
                <a:ea typeface="Source Sans Pro"/>
                <a:cs typeface="Source Sans Pro"/>
                <a:sym typeface="Source Sans Pro"/>
              </a:rPr>
              <a:t>2011</a:t>
            </a:r>
            <a:endParaRPr b="1" sz="1400">
              <a:solidFill>
                <a:schemeClr val="dk1"/>
              </a:solidFill>
              <a:latin typeface="Source Sans Pro"/>
              <a:ea typeface="Source Sans Pro"/>
              <a:cs typeface="Source Sans Pro"/>
              <a:sym typeface="Source Sans Pro"/>
            </a:endParaRPr>
          </a:p>
          <a:p>
            <a:pPr indent="-317500" lvl="1" marL="914400" rtl="0" algn="l">
              <a:spcBef>
                <a:spcPts val="0"/>
              </a:spcBef>
              <a:spcAft>
                <a:spcPts val="0"/>
              </a:spcAft>
              <a:buClr>
                <a:srgbClr val="93999E"/>
              </a:buClr>
              <a:buSzPts val="1400"/>
              <a:buFont typeface="Noto Sans Symbols"/>
              <a:buChar char="○"/>
            </a:pPr>
            <a:r>
              <a:rPr lang="en" sz="1400">
                <a:solidFill>
                  <a:schemeClr val="dk1"/>
                </a:solidFill>
                <a:latin typeface="Source Sans Pro"/>
                <a:ea typeface="Source Sans Pro"/>
                <a:cs typeface="Source Sans Pro"/>
                <a:sym typeface="Source Sans Pro"/>
              </a:rPr>
              <a:t>Recommendations for management of common childhood conditions, </a:t>
            </a:r>
            <a:r>
              <a:rPr b="1" lang="en" sz="1400">
                <a:solidFill>
                  <a:schemeClr val="dk1"/>
                </a:solidFill>
                <a:latin typeface="Source Sans Pro"/>
                <a:ea typeface="Source Sans Pro"/>
                <a:cs typeface="Source Sans Pro"/>
                <a:sym typeface="Source Sans Pro"/>
              </a:rPr>
              <a:t>2012</a:t>
            </a:r>
            <a:endParaRPr b="1" sz="1400">
              <a:solidFill>
                <a:schemeClr val="dk1"/>
              </a:solidFill>
              <a:latin typeface="Source Sans Pro"/>
              <a:ea typeface="Source Sans Pro"/>
              <a:cs typeface="Source Sans Pro"/>
              <a:sym typeface="Source Sans Pro"/>
            </a:endParaRPr>
          </a:p>
          <a:p>
            <a:pPr indent="-317500" lvl="1" marL="914400" rtl="0" algn="l">
              <a:spcBef>
                <a:spcPts val="0"/>
              </a:spcBef>
              <a:spcAft>
                <a:spcPts val="0"/>
              </a:spcAft>
              <a:buClr>
                <a:srgbClr val="93999E"/>
              </a:buClr>
              <a:buSzPts val="1400"/>
              <a:buFont typeface="Noto Sans Symbols"/>
              <a:buChar char="○"/>
            </a:pPr>
            <a:r>
              <a:rPr lang="en" sz="1400">
                <a:solidFill>
                  <a:schemeClr val="dk1"/>
                </a:solidFill>
                <a:latin typeface="Source Sans Pro"/>
                <a:ea typeface="Source Sans Pro"/>
                <a:cs typeface="Source Sans Pro"/>
                <a:sym typeface="Source Sans Pro"/>
              </a:rPr>
              <a:t>WHO recommendations on interventions to improve preterm birth outcomes, </a:t>
            </a:r>
            <a:r>
              <a:rPr b="1" lang="en" sz="1400">
                <a:solidFill>
                  <a:schemeClr val="dk1"/>
                </a:solidFill>
                <a:latin typeface="Source Sans Pro"/>
                <a:ea typeface="Source Sans Pro"/>
                <a:cs typeface="Source Sans Pro"/>
                <a:sym typeface="Source Sans Pro"/>
              </a:rPr>
              <a:t>2015</a:t>
            </a:r>
            <a:endParaRPr b="1" sz="1400">
              <a:solidFill>
                <a:schemeClr val="dk1"/>
              </a:solidFill>
              <a:latin typeface="Source Sans Pro"/>
              <a:ea typeface="Source Sans Pro"/>
              <a:cs typeface="Source Sans Pro"/>
              <a:sym typeface="Source Sans Pro"/>
            </a:endParaRPr>
          </a:p>
          <a:p>
            <a:pPr indent="-317500" lvl="0" marL="457200" rtl="0" algn="l">
              <a:spcBef>
                <a:spcPts val="0"/>
              </a:spcBef>
              <a:spcAft>
                <a:spcPts val="0"/>
              </a:spcAft>
              <a:buClr>
                <a:schemeClr val="dk1"/>
              </a:buClr>
              <a:buSzPts val="1400"/>
              <a:buFont typeface="Source Sans Pro"/>
              <a:buChar char="●"/>
            </a:pPr>
            <a:r>
              <a:rPr lang="en" sz="1400">
                <a:solidFill>
                  <a:schemeClr val="dk1"/>
                </a:solidFill>
                <a:latin typeface="Source Sans Pro"/>
                <a:ea typeface="Source Sans Pro"/>
                <a:cs typeface="Source Sans Pro"/>
                <a:sym typeface="Source Sans Pro"/>
              </a:rPr>
              <a:t>The Grading of Recommendations Assessment, Development and Evaluation (GRADE) approach was used to appraise the quality and certainty of the quantitative evidence for each priority question</a:t>
            </a:r>
            <a:endParaRPr sz="1400">
              <a:solidFill>
                <a:schemeClr val="dk1"/>
              </a:solidFill>
              <a:latin typeface="Source Sans Pro"/>
              <a:ea typeface="Source Sans Pro"/>
              <a:cs typeface="Source Sans Pro"/>
              <a:sym typeface="Source Sans Pro"/>
            </a:endParaRPr>
          </a:p>
          <a:p>
            <a:pPr indent="-317500" lvl="0" marL="457200" rtl="0" algn="l">
              <a:spcBef>
                <a:spcPts val="0"/>
              </a:spcBef>
              <a:spcAft>
                <a:spcPts val="0"/>
              </a:spcAft>
              <a:buClr>
                <a:schemeClr val="dk1"/>
              </a:buClr>
              <a:buSzPts val="1400"/>
              <a:buFont typeface="Source Sans Pro"/>
              <a:buChar char="●"/>
            </a:pPr>
            <a:r>
              <a:rPr lang="en" sz="1400">
                <a:solidFill>
                  <a:schemeClr val="dk1"/>
                </a:solidFill>
                <a:latin typeface="Source Sans Pro"/>
                <a:ea typeface="Source Sans Pro"/>
                <a:cs typeface="Source Sans Pro"/>
                <a:sym typeface="Source Sans Pro"/>
              </a:rPr>
              <a:t>This guideline includes 25 recommendations and 1 good practice statement for care of the preterm and LBW infant.</a:t>
            </a:r>
            <a:endParaRPr sz="1400">
              <a:solidFill>
                <a:schemeClr val="dk1"/>
              </a:solidFill>
              <a:latin typeface="Source Sans Pro"/>
              <a:ea typeface="Source Sans Pro"/>
              <a:cs typeface="Source Sans Pro"/>
              <a:sym typeface="Source Sans Pro"/>
            </a:endParaRPr>
          </a:p>
          <a:p>
            <a:pPr indent="-317500" lvl="0" marL="457200" rtl="0" algn="l">
              <a:spcBef>
                <a:spcPts val="0"/>
              </a:spcBef>
              <a:spcAft>
                <a:spcPts val="0"/>
              </a:spcAft>
              <a:buClr>
                <a:schemeClr val="dk1"/>
              </a:buClr>
              <a:buSzPts val="1400"/>
              <a:buFont typeface="Source Sans Pro"/>
              <a:buChar char="●"/>
            </a:pPr>
            <a:r>
              <a:rPr lang="en" sz="1400">
                <a:solidFill>
                  <a:schemeClr val="dk1"/>
                </a:solidFill>
                <a:latin typeface="Source Sans Pro"/>
                <a:ea typeface="Source Sans Pro"/>
                <a:cs typeface="Source Sans Pro"/>
                <a:sym typeface="Source Sans Pro"/>
              </a:rPr>
              <a:t> 11 are new and 14 are updated, and the good practice statement is new. </a:t>
            </a:r>
            <a:endParaRPr sz="1400">
              <a:solidFill>
                <a:schemeClr val="dk1"/>
              </a:solidFill>
              <a:latin typeface="Source Sans Pro"/>
              <a:ea typeface="Source Sans Pro"/>
              <a:cs typeface="Source Sans Pro"/>
              <a:sym typeface="Source Sans Pro"/>
            </a:endParaRPr>
          </a:p>
          <a:p>
            <a:pPr indent="-317500" lvl="0" marL="457200" rtl="0" algn="l">
              <a:spcBef>
                <a:spcPts val="0"/>
              </a:spcBef>
              <a:spcAft>
                <a:spcPts val="0"/>
              </a:spcAft>
              <a:buClr>
                <a:schemeClr val="dk1"/>
              </a:buClr>
              <a:buSzPts val="1400"/>
              <a:buFont typeface="Source Sans Pro"/>
              <a:buChar char="●"/>
            </a:pPr>
            <a:r>
              <a:rPr lang="en" sz="1400">
                <a:solidFill>
                  <a:schemeClr val="dk1"/>
                </a:solidFill>
                <a:latin typeface="Source Sans Pro"/>
                <a:ea typeface="Source Sans Pro"/>
                <a:cs typeface="Source Sans Pro"/>
                <a:sym typeface="Source Sans Pro"/>
              </a:rPr>
              <a:t>There are 11 strong recommendations and 14 conditional recommendations </a:t>
            </a:r>
            <a:endParaRPr sz="1400">
              <a:solidFill>
                <a:schemeClr val="dk1"/>
              </a:solidFill>
              <a:latin typeface="Source Sans Pro"/>
              <a:ea typeface="Source Sans Pro"/>
              <a:cs typeface="Source Sans Pro"/>
              <a:sym typeface="Source Sans Pro"/>
            </a:endParaRPr>
          </a:p>
          <a:p>
            <a:pPr indent="0" lvl="0" marL="457200" rtl="0" algn="l">
              <a:spcBef>
                <a:spcPts val="225"/>
              </a:spcBef>
              <a:spcAft>
                <a:spcPts val="0"/>
              </a:spcAft>
              <a:buNone/>
            </a:pPr>
            <a:r>
              <a:t/>
            </a:r>
            <a:endParaRPr>
              <a:solidFill>
                <a:schemeClr val="dk1"/>
              </a:solidFill>
            </a:endParaRPr>
          </a:p>
          <a:p>
            <a:pPr indent="-304800" lvl="0" marL="457200" rtl="0" algn="l">
              <a:spcBef>
                <a:spcPts val="0"/>
              </a:spcBef>
              <a:spcAft>
                <a:spcPts val="0"/>
              </a:spcAft>
              <a:buClr>
                <a:schemeClr val="dk1"/>
              </a:buClr>
              <a:buSzPts val="1200"/>
              <a:buFont typeface="Source Sans Pro"/>
              <a:buChar char="●"/>
            </a:pPr>
            <a:r>
              <a:rPr lang="en">
                <a:solidFill>
                  <a:schemeClr val="dk1"/>
                </a:solidFill>
              </a:rPr>
              <a:t>Research over the past decade has led to a revision of the WHO recommendations for care of the preterm or low birthweight infant, released at the end of 2022 – first revision for a decade.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These updated recommendations present a further opportunity to advocate for optimal feeding and care of small vulnerable infants, translating evidence to practice,  sharing lessons learned and strengthening the evidence-based behind some of the newer recommendations.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Optimal feeding</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Early initiation of breastfeeding within 1 hour of birth</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Exclusive breastfeeding for the first 6 months of life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Introduction of nutritionally adequate and safe complementary foods at 6 months together with continued breastfeeding up to 2 years of age or beyond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LIFT-UP study directly addresses a number of WHO recommendations shown on this slide - namely, (1) provision of kangaroo mother care (KMC) for all preterm or LBW infants as early as possible and for a prolonged period of time; (2) provision of mother’s own milk for preterm or LBW infants; and (3) extra support for families caring for preterm or LBW infants in the facility through education, counseling and discharge preparation and in the home through peer support.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All of the evidence that we gather through this study will inform the implementation of these interventions.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808" name="Google Shape;808;g2a438d26f9f_0_47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1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1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ections">
  <p:cSld name="Three Sections">
    <p:spTree>
      <p:nvGrpSpPr>
        <p:cNvPr id="562" name="Shape 562"/>
        <p:cNvGrpSpPr/>
        <p:nvPr/>
      </p:nvGrpSpPr>
      <p:grpSpPr>
        <a:xfrm>
          <a:off x="0" y="0"/>
          <a:ext cx="0" cy="0"/>
          <a:chOff x="0" y="0"/>
          <a:chExt cx="0" cy="0"/>
        </a:xfrm>
      </p:grpSpPr>
      <p:sp>
        <p:nvSpPr>
          <p:cNvPr id="563" name="Google Shape;563;p104"/>
          <p:cNvSpPr txBox="1"/>
          <p:nvPr>
            <p:ph idx="1" type="body"/>
          </p:nvPr>
        </p:nvSpPr>
        <p:spPr>
          <a:xfrm>
            <a:off x="800099" y="1279284"/>
            <a:ext cx="2286000" cy="685800"/>
          </a:xfrm>
          <a:prstGeom prst="rect">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564" name="Google Shape;564;p104"/>
          <p:cNvSpPr txBox="1"/>
          <p:nvPr>
            <p:ph idx="2" type="body"/>
          </p:nvPr>
        </p:nvSpPr>
        <p:spPr>
          <a:xfrm>
            <a:off x="800103" y="1965086"/>
            <a:ext cx="2286000" cy="26772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65" name="Google Shape;565;p104"/>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66" name="Google Shape;566;p104"/>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567" name="Google Shape;567;p104"/>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68" name="Google Shape;568;p104"/>
          <p:cNvSpPr txBox="1"/>
          <p:nvPr>
            <p:ph idx="3" type="body"/>
          </p:nvPr>
        </p:nvSpPr>
        <p:spPr>
          <a:xfrm>
            <a:off x="3428999" y="1279284"/>
            <a:ext cx="2286000" cy="685800"/>
          </a:xfrm>
          <a:prstGeom prst="rect">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569" name="Google Shape;569;p104"/>
          <p:cNvSpPr txBox="1"/>
          <p:nvPr>
            <p:ph idx="4" type="body"/>
          </p:nvPr>
        </p:nvSpPr>
        <p:spPr>
          <a:xfrm>
            <a:off x="3429001" y="1965086"/>
            <a:ext cx="2286000" cy="26772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70" name="Google Shape;570;p104"/>
          <p:cNvSpPr txBox="1"/>
          <p:nvPr>
            <p:ph idx="5" type="body"/>
          </p:nvPr>
        </p:nvSpPr>
        <p:spPr>
          <a:xfrm>
            <a:off x="6057898" y="1279284"/>
            <a:ext cx="2286000" cy="685800"/>
          </a:xfrm>
          <a:prstGeom prst="rect">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571" name="Google Shape;571;p104"/>
          <p:cNvSpPr txBox="1"/>
          <p:nvPr>
            <p:ph idx="6" type="body"/>
          </p:nvPr>
        </p:nvSpPr>
        <p:spPr>
          <a:xfrm>
            <a:off x="6057902" y="1965086"/>
            <a:ext cx="2286000" cy="26772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ections Horizontal">
  <p:cSld name="Three Sections Horizontal">
    <p:spTree>
      <p:nvGrpSpPr>
        <p:cNvPr id="572" name="Shape 572"/>
        <p:cNvGrpSpPr/>
        <p:nvPr/>
      </p:nvGrpSpPr>
      <p:grpSpPr>
        <a:xfrm>
          <a:off x="0" y="0"/>
          <a:ext cx="0" cy="0"/>
          <a:chOff x="0" y="0"/>
          <a:chExt cx="0" cy="0"/>
        </a:xfrm>
      </p:grpSpPr>
      <p:sp>
        <p:nvSpPr>
          <p:cNvPr id="573" name="Google Shape;573;p105"/>
          <p:cNvSpPr txBox="1"/>
          <p:nvPr>
            <p:ph idx="1" type="body"/>
          </p:nvPr>
        </p:nvSpPr>
        <p:spPr>
          <a:xfrm>
            <a:off x="800099" y="1279284"/>
            <a:ext cx="2286000" cy="914400"/>
          </a:xfrm>
          <a:prstGeom prst="rect">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574" name="Google Shape;574;p105"/>
          <p:cNvSpPr txBox="1"/>
          <p:nvPr>
            <p:ph idx="2" type="body"/>
          </p:nvPr>
        </p:nvSpPr>
        <p:spPr>
          <a:xfrm>
            <a:off x="3321171" y="1279285"/>
            <a:ext cx="5022600" cy="9144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75" name="Google Shape;575;p105"/>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76" name="Google Shape;576;p105"/>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577" name="Google Shape;577;p105"/>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78" name="Google Shape;578;p105"/>
          <p:cNvSpPr txBox="1"/>
          <p:nvPr>
            <p:ph idx="3" type="body"/>
          </p:nvPr>
        </p:nvSpPr>
        <p:spPr>
          <a:xfrm>
            <a:off x="800099" y="2503565"/>
            <a:ext cx="2286000" cy="914400"/>
          </a:xfrm>
          <a:prstGeom prst="rect">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579" name="Google Shape;579;p105"/>
          <p:cNvSpPr txBox="1"/>
          <p:nvPr>
            <p:ph idx="4" type="body"/>
          </p:nvPr>
        </p:nvSpPr>
        <p:spPr>
          <a:xfrm>
            <a:off x="3321172" y="2465343"/>
            <a:ext cx="5022600" cy="9525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80" name="Google Shape;580;p105"/>
          <p:cNvSpPr txBox="1"/>
          <p:nvPr>
            <p:ph idx="5" type="body"/>
          </p:nvPr>
        </p:nvSpPr>
        <p:spPr>
          <a:xfrm>
            <a:off x="800099" y="3727847"/>
            <a:ext cx="2286000" cy="914400"/>
          </a:xfrm>
          <a:prstGeom prst="rect">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581" name="Google Shape;581;p105"/>
          <p:cNvSpPr txBox="1"/>
          <p:nvPr>
            <p:ph idx="6" type="body"/>
          </p:nvPr>
        </p:nvSpPr>
        <p:spPr>
          <a:xfrm>
            <a:off x="3321171" y="3727847"/>
            <a:ext cx="5022600" cy="9144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pic>
        <p:nvPicPr>
          <p:cNvPr id="582" name="Google Shape;582;p105"/>
          <p:cNvPicPr preferRelativeResize="0"/>
          <p:nvPr/>
        </p:nvPicPr>
        <p:blipFill rotWithShape="1">
          <a:blip r:embed="rId2">
            <a:alphaModFix/>
          </a:blip>
          <a:srcRect b="0" l="0" r="0" t="0"/>
          <a:stretch/>
        </p:blipFill>
        <p:spPr>
          <a:xfrm>
            <a:off x="114300" y="4788900"/>
            <a:ext cx="514350" cy="23057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s">
  <p:cSld name="Arrows">
    <p:spTree>
      <p:nvGrpSpPr>
        <p:cNvPr id="583" name="Shape 583"/>
        <p:cNvGrpSpPr/>
        <p:nvPr/>
      </p:nvGrpSpPr>
      <p:grpSpPr>
        <a:xfrm>
          <a:off x="0" y="0"/>
          <a:ext cx="0" cy="0"/>
          <a:chOff x="0" y="0"/>
          <a:chExt cx="0" cy="0"/>
        </a:xfrm>
      </p:grpSpPr>
      <p:sp>
        <p:nvSpPr>
          <p:cNvPr id="584" name="Google Shape;584;p106"/>
          <p:cNvSpPr/>
          <p:nvPr>
            <p:ph idx="1" type="body"/>
          </p:nvPr>
        </p:nvSpPr>
        <p:spPr>
          <a:xfrm>
            <a:off x="800099" y="1279284"/>
            <a:ext cx="2057400" cy="685800"/>
          </a:xfrm>
          <a:prstGeom prst="homePlate">
            <a:avLst>
              <a:gd fmla="val 50000" name="adj"/>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585" name="Google Shape;585;p106"/>
          <p:cNvSpPr txBox="1"/>
          <p:nvPr>
            <p:ph idx="2" type="body"/>
          </p:nvPr>
        </p:nvSpPr>
        <p:spPr>
          <a:xfrm>
            <a:off x="800104" y="1965086"/>
            <a:ext cx="1701600" cy="26772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86" name="Google Shape;586;p106"/>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87" name="Google Shape;587;p106"/>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588" name="Google Shape;588;p106"/>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89" name="Google Shape;589;p106"/>
          <p:cNvSpPr/>
          <p:nvPr>
            <p:ph idx="3" type="body"/>
          </p:nvPr>
        </p:nvSpPr>
        <p:spPr>
          <a:xfrm>
            <a:off x="2628899" y="1279284"/>
            <a:ext cx="2057400" cy="685800"/>
          </a:xfrm>
          <a:prstGeom prst="chevron">
            <a:avLst>
              <a:gd fmla="val 50000" name="adj"/>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590" name="Google Shape;590;p106"/>
          <p:cNvSpPr txBox="1"/>
          <p:nvPr>
            <p:ph idx="4" type="body"/>
          </p:nvPr>
        </p:nvSpPr>
        <p:spPr>
          <a:xfrm>
            <a:off x="2628900" y="1965086"/>
            <a:ext cx="1701600" cy="26772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91" name="Google Shape;591;p106"/>
          <p:cNvSpPr/>
          <p:nvPr>
            <p:ph idx="5" type="body"/>
          </p:nvPr>
        </p:nvSpPr>
        <p:spPr>
          <a:xfrm>
            <a:off x="4457698" y="1279284"/>
            <a:ext cx="2057400" cy="685800"/>
          </a:xfrm>
          <a:prstGeom prst="chevron">
            <a:avLst>
              <a:gd fmla="val 50000" name="adj"/>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592" name="Google Shape;592;p106"/>
          <p:cNvSpPr txBox="1"/>
          <p:nvPr>
            <p:ph idx="6" type="body"/>
          </p:nvPr>
        </p:nvSpPr>
        <p:spPr>
          <a:xfrm>
            <a:off x="4457700" y="1965086"/>
            <a:ext cx="1701600" cy="26772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93" name="Google Shape;593;p106"/>
          <p:cNvSpPr/>
          <p:nvPr>
            <p:ph idx="7" type="body"/>
          </p:nvPr>
        </p:nvSpPr>
        <p:spPr>
          <a:xfrm>
            <a:off x="6286498" y="1279284"/>
            <a:ext cx="2057400" cy="685800"/>
          </a:xfrm>
          <a:prstGeom prst="chevron">
            <a:avLst>
              <a:gd fmla="val 50000" name="adj"/>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594" name="Google Shape;594;p106"/>
          <p:cNvSpPr txBox="1"/>
          <p:nvPr>
            <p:ph idx="8" type="body"/>
          </p:nvPr>
        </p:nvSpPr>
        <p:spPr>
          <a:xfrm>
            <a:off x="6286498" y="1965086"/>
            <a:ext cx="1701600" cy="26772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cSld name="Table">
    <p:spTree>
      <p:nvGrpSpPr>
        <p:cNvPr id="595" name="Shape 595"/>
        <p:cNvGrpSpPr/>
        <p:nvPr/>
      </p:nvGrpSpPr>
      <p:grpSpPr>
        <a:xfrm>
          <a:off x="0" y="0"/>
          <a:ext cx="0" cy="0"/>
          <a:chOff x="0" y="0"/>
          <a:chExt cx="0" cy="0"/>
        </a:xfrm>
      </p:grpSpPr>
      <p:sp>
        <p:nvSpPr>
          <p:cNvPr id="596" name="Google Shape;596;p107"/>
          <p:cNvSpPr txBox="1"/>
          <p:nvPr>
            <p:ph idx="1" type="body"/>
          </p:nvPr>
        </p:nvSpPr>
        <p:spPr>
          <a:xfrm>
            <a:off x="800101" y="1132645"/>
            <a:ext cx="7543800" cy="421500"/>
          </a:xfrm>
          <a:prstGeom prst="rect">
            <a:avLst/>
          </a:prstGeom>
          <a:noFill/>
          <a:ln>
            <a:noFill/>
          </a:ln>
        </p:spPr>
        <p:txBody>
          <a:bodyPr anchorCtr="0" anchor="b"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597" name="Google Shape;597;p107"/>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98" name="Google Shape;598;p107"/>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599" name="Google Shape;599;p107"/>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Graph">
  <p:cSld name="Chart/Graph">
    <p:spTree>
      <p:nvGrpSpPr>
        <p:cNvPr id="600" name="Shape 600"/>
        <p:cNvGrpSpPr/>
        <p:nvPr/>
      </p:nvGrpSpPr>
      <p:grpSpPr>
        <a:xfrm>
          <a:off x="0" y="0"/>
          <a:ext cx="0" cy="0"/>
          <a:chOff x="0" y="0"/>
          <a:chExt cx="0" cy="0"/>
        </a:xfrm>
      </p:grpSpPr>
      <p:sp>
        <p:nvSpPr>
          <p:cNvPr id="601" name="Google Shape;601;p108"/>
          <p:cNvSpPr txBox="1"/>
          <p:nvPr>
            <p:ph idx="1" type="body"/>
          </p:nvPr>
        </p:nvSpPr>
        <p:spPr>
          <a:xfrm>
            <a:off x="800101" y="1132645"/>
            <a:ext cx="7543800" cy="421500"/>
          </a:xfrm>
          <a:prstGeom prst="rect">
            <a:avLst/>
          </a:prstGeom>
          <a:noFill/>
          <a:ln>
            <a:noFill/>
          </a:ln>
        </p:spPr>
        <p:txBody>
          <a:bodyPr anchorCtr="0" anchor="b"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602" name="Google Shape;602;p108"/>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603" name="Google Shape;603;p108"/>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604" name="Google Shape;604;p108"/>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05" name="Google Shape;605;p108"/>
          <p:cNvSpPr/>
          <p:nvPr>
            <p:ph idx="2" type="chart"/>
          </p:nvPr>
        </p:nvSpPr>
        <p:spPr>
          <a:xfrm>
            <a:off x="800100" y="1554006"/>
            <a:ext cx="7543800" cy="3088200"/>
          </a:xfrm>
          <a:prstGeom prst="rect">
            <a:avLst/>
          </a:prstGeom>
          <a:noFill/>
          <a:ln>
            <a:noFill/>
          </a:ln>
        </p:spPr>
        <p:txBody>
          <a:bodyPr anchorCtr="0" anchor="t" bIns="45700" lIns="91425" spcFirstLastPara="1" rIns="91425" wrap="square" tIns="137150">
            <a:noAutofit/>
          </a:bodyPr>
          <a:lstStyle>
            <a:lvl1pPr lvl="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lvl="1"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lvl="2"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lvl="3"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lvl="4"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lvl="5"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lvl="6"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lvl="7"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lvl="8"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6" name="Shape 606"/>
        <p:cNvGrpSpPr/>
        <p:nvPr/>
      </p:nvGrpSpPr>
      <p:grpSpPr>
        <a:xfrm>
          <a:off x="0" y="0"/>
          <a:ext cx="0" cy="0"/>
          <a:chOff x="0" y="0"/>
          <a:chExt cx="0" cy="0"/>
        </a:xfrm>
      </p:grpSpPr>
      <p:sp>
        <p:nvSpPr>
          <p:cNvPr id="607" name="Google Shape;607;p109"/>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08" name="Google Shape;608;p109"/>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609" name="Google Shape;609;p109"/>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0" name="Shape 610"/>
        <p:cNvGrpSpPr/>
        <p:nvPr/>
      </p:nvGrpSpPr>
      <p:grpSpPr>
        <a:xfrm>
          <a:off x="0" y="0"/>
          <a:ext cx="0" cy="0"/>
          <a:chOff x="0" y="0"/>
          <a:chExt cx="0" cy="0"/>
        </a:xfrm>
      </p:grpSpPr>
      <p:sp>
        <p:nvSpPr>
          <p:cNvPr id="611" name="Google Shape;611;p110"/>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612" name="Google Shape;612;p110"/>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showMasterSp="0">
  <p:cSld name="Blank 2">
    <p:spTree>
      <p:nvGrpSpPr>
        <p:cNvPr id="613" name="Shape 613"/>
        <p:cNvGrpSpPr/>
        <p:nvPr/>
      </p:nvGrpSpPr>
      <p:grpSpPr>
        <a:xfrm>
          <a:off x="0" y="0"/>
          <a:ext cx="0" cy="0"/>
          <a:chOff x="0" y="0"/>
          <a:chExt cx="0" cy="0"/>
        </a:xfrm>
      </p:grpSpPr>
      <p:sp>
        <p:nvSpPr>
          <p:cNvPr id="614" name="Google Shape;614;p111"/>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615" name="Google Shape;615;p111"/>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showMasterSp="0">
  <p:cSld name="Black">
    <p:bg>
      <p:bgPr>
        <a:solidFill>
          <a:srgbClr val="000000"/>
        </a:solidFill>
      </p:bgPr>
    </p:bg>
    <p:spTree>
      <p:nvGrpSpPr>
        <p:cNvPr id="616" name="Shape 616"/>
        <p:cNvGrpSpPr/>
        <p:nvPr/>
      </p:nvGrpSpPr>
      <p:grpSpPr>
        <a:xfrm>
          <a:off x="0" y="0"/>
          <a:ext cx="0" cy="0"/>
          <a:chOff x="0" y="0"/>
          <a:chExt cx="0" cy="0"/>
        </a:xfrm>
      </p:grpSpPr>
      <p:sp>
        <p:nvSpPr>
          <p:cNvPr id="617" name="Google Shape;617;p112"/>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618" name="Google Shape;618;p112"/>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pic>
        <p:nvPicPr>
          <p:cNvPr id="619" name="Google Shape;619;p112"/>
          <p:cNvPicPr preferRelativeResize="0"/>
          <p:nvPr/>
        </p:nvPicPr>
        <p:blipFill rotWithShape="1">
          <a:blip r:embed="rId2">
            <a:alphaModFix/>
          </a:blip>
          <a:srcRect b="0" l="0" r="0" t="0"/>
          <a:stretch/>
        </p:blipFill>
        <p:spPr>
          <a:xfrm>
            <a:off x="114300" y="4788900"/>
            <a:ext cx="514350" cy="23057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Section Intro">
  <p:cSld name="CUSTOM">
    <p:spTree>
      <p:nvGrpSpPr>
        <p:cNvPr id="620" name="Shape 620"/>
        <p:cNvGrpSpPr/>
        <p:nvPr/>
      </p:nvGrpSpPr>
      <p:grpSpPr>
        <a:xfrm>
          <a:off x="0" y="0"/>
          <a:ext cx="0" cy="0"/>
          <a:chOff x="0" y="0"/>
          <a:chExt cx="0" cy="0"/>
        </a:xfrm>
      </p:grpSpPr>
      <p:sp>
        <p:nvSpPr>
          <p:cNvPr id="621" name="Google Shape;621;p113"/>
          <p:cNvSpPr/>
          <p:nvPr/>
        </p:nvSpPr>
        <p:spPr>
          <a:xfrm>
            <a:off x="0" y="234943"/>
            <a:ext cx="8312700" cy="604800"/>
          </a:xfrm>
          <a:prstGeom prst="rect">
            <a:avLst/>
          </a:prstGeom>
          <a:solidFill>
            <a:srgbClr val="00ACC5">
              <a:alpha val="62750"/>
            </a:srgbClr>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113"/>
          <p:cNvSpPr txBox="1"/>
          <p:nvPr>
            <p:ph type="title"/>
          </p:nvPr>
        </p:nvSpPr>
        <p:spPr>
          <a:xfrm>
            <a:off x="831273" y="234860"/>
            <a:ext cx="7481400" cy="604800"/>
          </a:xfrm>
          <a:prstGeom prst="rect">
            <a:avLst/>
          </a:prstGeom>
          <a:noFill/>
          <a:ln>
            <a:noFill/>
          </a:ln>
        </p:spPr>
        <p:txBody>
          <a:bodyPr anchorCtr="0" anchor="ctr" bIns="38625" lIns="77300" spcFirstLastPara="1" rIns="77300" wrap="square" tIns="38625">
            <a:noAutofit/>
          </a:bodyPr>
          <a:lstStyle>
            <a:lvl1pPr lvl="0" rtl="0" algn="l">
              <a:lnSpc>
                <a:spcPct val="100000"/>
              </a:lnSpc>
              <a:spcBef>
                <a:spcPts val="0"/>
              </a:spcBef>
              <a:spcAft>
                <a:spcPts val="0"/>
              </a:spcAft>
              <a:buClr>
                <a:srgbClr val="FFFFFF"/>
              </a:buClr>
              <a:buSzPts val="3300"/>
              <a:buFont typeface="Source Sans Pro"/>
              <a:buNone/>
              <a:defRPr b="0" sz="3300">
                <a:solidFill>
                  <a:srgbClr val="FFFFFF"/>
                </a:solidFill>
                <a:latin typeface="Source Sans Pro"/>
                <a:ea typeface="Source Sans Pro"/>
                <a:cs typeface="Source Sans Pro"/>
                <a:sym typeface="Source Sans Pro"/>
              </a:defRPr>
            </a:lvl1pPr>
            <a:lvl2pPr lvl="1"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2pPr>
            <a:lvl3pPr lvl="2"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3pPr>
            <a:lvl4pPr lvl="3"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4pPr>
            <a:lvl5pPr lvl="4"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5pPr>
            <a:lvl6pPr lvl="5"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6pPr>
            <a:lvl7pPr lvl="6"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7pPr>
            <a:lvl8pPr lvl="7"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8pPr>
            <a:lvl9pPr lvl="8"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arkBlue Title and Content">
  <p:cSld name="2_Title and Content_3_1_1_1_1_1_1">
    <p:spTree>
      <p:nvGrpSpPr>
        <p:cNvPr id="623" name="Shape 623"/>
        <p:cNvGrpSpPr/>
        <p:nvPr/>
      </p:nvGrpSpPr>
      <p:grpSpPr>
        <a:xfrm>
          <a:off x="0" y="0"/>
          <a:ext cx="0" cy="0"/>
          <a:chOff x="0" y="0"/>
          <a:chExt cx="0" cy="0"/>
        </a:xfrm>
      </p:grpSpPr>
      <p:sp>
        <p:nvSpPr>
          <p:cNvPr id="624" name="Google Shape;624;p114"/>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155F7A"/>
              </a:buClr>
              <a:buSzPts val="1600"/>
              <a:buNone/>
              <a:defRPr>
                <a:solidFill>
                  <a:srgbClr val="155F7A"/>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625" name="Google Shape;625;p114"/>
          <p:cNvSpPr txBox="1"/>
          <p:nvPr>
            <p:ph idx="1" type="body"/>
          </p:nvPr>
        </p:nvSpPr>
        <p:spPr>
          <a:xfrm>
            <a:off x="831273" y="839581"/>
            <a:ext cx="7481400" cy="3630600"/>
          </a:xfrm>
          <a:prstGeom prst="rect">
            <a:avLst/>
          </a:prstGeom>
        </p:spPr>
        <p:txBody>
          <a:bodyPr anchorCtr="0" anchor="t" bIns="45700" lIns="91425" spcFirstLastPara="1" rIns="91425" wrap="square" tIns="137150">
            <a:noAutofit/>
          </a:bodyPr>
          <a:lstStyle>
            <a:lvl1pPr indent="-228600" lvl="0" marL="457200" rtl="0">
              <a:spcBef>
                <a:spcPts val="450"/>
              </a:spcBef>
              <a:spcAft>
                <a:spcPts val="0"/>
              </a:spcAft>
              <a:buSzPts val="1400"/>
              <a:buNone/>
              <a:defRPr/>
            </a:lvl1pPr>
            <a:lvl2pPr indent="-317500" lvl="1" marL="914400" rtl="0">
              <a:spcBef>
                <a:spcPts val="450"/>
              </a:spcBef>
              <a:spcAft>
                <a:spcPts val="0"/>
              </a:spcAft>
              <a:buSzPts val="1400"/>
              <a:buChar char="▪"/>
              <a:defRPr/>
            </a:lvl2pPr>
            <a:lvl3pPr indent="-317500" lvl="2" marL="1371600" rtl="0">
              <a:spcBef>
                <a:spcPts val="450"/>
              </a:spcBef>
              <a:spcAft>
                <a:spcPts val="0"/>
              </a:spcAft>
              <a:buSzPts val="1400"/>
              <a:buChar char="▪"/>
              <a:defRPr/>
            </a:lvl3pPr>
            <a:lvl4pPr indent="-317500" lvl="3" marL="1828800" rtl="0">
              <a:spcBef>
                <a:spcPts val="450"/>
              </a:spcBef>
              <a:spcAft>
                <a:spcPts val="0"/>
              </a:spcAft>
              <a:buSzPts val="1400"/>
              <a:buChar char="▫"/>
              <a:defRPr/>
            </a:lvl4pPr>
            <a:lvl5pPr indent="-317500" lvl="4" marL="2286000" rtl="0">
              <a:spcBef>
                <a:spcPts val="450"/>
              </a:spcBef>
              <a:spcAft>
                <a:spcPts val="0"/>
              </a:spcAft>
              <a:buSzPts val="1400"/>
              <a:buChar char="&gt;"/>
              <a:defRPr/>
            </a:lvl5pPr>
            <a:lvl6pPr indent="-292925" lvl="5" marL="2743200" rtl="0">
              <a:spcBef>
                <a:spcPts val="281"/>
              </a:spcBef>
              <a:spcAft>
                <a:spcPts val="0"/>
              </a:spcAft>
              <a:buSzPts val="1013"/>
              <a:buChar char="•"/>
              <a:defRPr/>
            </a:lvl6pPr>
            <a:lvl7pPr indent="-292925" lvl="6" marL="3200400" rtl="0">
              <a:spcBef>
                <a:spcPts val="281"/>
              </a:spcBef>
              <a:spcAft>
                <a:spcPts val="0"/>
              </a:spcAft>
              <a:buSzPts val="1013"/>
              <a:buChar char="•"/>
              <a:defRPr/>
            </a:lvl7pPr>
            <a:lvl8pPr indent="-292925" lvl="7" marL="3657600" rtl="0">
              <a:spcBef>
                <a:spcPts val="281"/>
              </a:spcBef>
              <a:spcAft>
                <a:spcPts val="0"/>
              </a:spcAft>
              <a:buSzPts val="1013"/>
              <a:buChar char="•"/>
              <a:defRPr/>
            </a:lvl8pPr>
            <a:lvl9pPr indent="-292925" lvl="8" marL="4114800" rtl="0">
              <a:spcBef>
                <a:spcPts val="281"/>
              </a:spcBef>
              <a:spcAft>
                <a:spcPts val="0"/>
              </a:spcAft>
              <a:buSzPts val="1013"/>
              <a:buChar char="•"/>
              <a:defRPr/>
            </a:lvl9pPr>
          </a:lstStyle>
          <a:p/>
        </p:txBody>
      </p:sp>
      <p:sp>
        <p:nvSpPr>
          <p:cNvPr id="626" name="Google Shape;626;p114"/>
          <p:cNvSpPr/>
          <p:nvPr/>
        </p:nvSpPr>
        <p:spPr>
          <a:xfrm>
            <a:off x="0" y="0"/>
            <a:ext cx="365700" cy="5143500"/>
          </a:xfrm>
          <a:prstGeom prst="rect">
            <a:avLst/>
          </a:prstGeom>
          <a:solidFill>
            <a:srgbClr val="155F7A"/>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627" name="Google Shape;627;p114"/>
          <p:cNvSpPr txBox="1"/>
          <p:nvPr/>
        </p:nvSpPr>
        <p:spPr>
          <a:xfrm>
            <a:off x="4820500" y="4862432"/>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000000"/>
                </a:solidFill>
                <a:latin typeface="Source Sans Pro"/>
                <a:ea typeface="Source Sans Pro"/>
                <a:cs typeface="Source Sans Pro"/>
                <a:sym typeface="Source Sans Pro"/>
              </a:rPr>
              <a:t>© (2021) President and Fellows of Harvard College and Brigham and Women's Hospital; Ariadne Labs   |   </a:t>
            </a:r>
            <a:fld id="{00000000-1234-1234-1234-123412341234}" type="slidenum">
              <a:rPr b="1" i="0" lang="en" sz="750" u="none" cap="none" strike="noStrike">
                <a:solidFill>
                  <a:srgbClr val="000000"/>
                </a:solidFill>
                <a:latin typeface="Source Sans Pro"/>
                <a:ea typeface="Source Sans Pro"/>
                <a:cs typeface="Source Sans Pro"/>
                <a:sym typeface="Source Sans Pro"/>
              </a:rPr>
              <a:t>‹#›</a:t>
            </a:fld>
            <a:endParaRPr b="1" i="0" sz="750" u="none" cap="none" strike="noStrike">
              <a:solidFill>
                <a:srgbClr val="000000"/>
              </a:solidFill>
              <a:latin typeface="Source Sans Pro"/>
              <a:ea typeface="Source Sans Pro"/>
              <a:cs typeface="Source Sans Pro"/>
              <a:sym typeface="Source Sans Pro"/>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2_Title Slide">
    <p:spTree>
      <p:nvGrpSpPr>
        <p:cNvPr id="628" name="Shape 628"/>
        <p:cNvGrpSpPr/>
        <p:nvPr/>
      </p:nvGrpSpPr>
      <p:grpSpPr>
        <a:xfrm>
          <a:off x="0" y="0"/>
          <a:ext cx="0" cy="0"/>
          <a:chOff x="0" y="0"/>
          <a:chExt cx="0" cy="0"/>
        </a:xfrm>
      </p:grpSpPr>
      <p:sp>
        <p:nvSpPr>
          <p:cNvPr id="629" name="Google Shape;629;p115"/>
          <p:cNvSpPr/>
          <p:nvPr/>
        </p:nvSpPr>
        <p:spPr>
          <a:xfrm>
            <a:off x="-8545" y="3957088"/>
            <a:ext cx="9144000" cy="1186500"/>
          </a:xfrm>
          <a:prstGeom prst="rect">
            <a:avLst/>
          </a:prstGeom>
          <a:solidFill>
            <a:srgbClr val="FFFFFF"/>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630" name="Google Shape;630;p115"/>
          <p:cNvSpPr/>
          <p:nvPr/>
        </p:nvSpPr>
        <p:spPr>
          <a:xfrm>
            <a:off x="0" y="0"/>
            <a:ext cx="9144000" cy="3957000"/>
          </a:xfrm>
          <a:prstGeom prst="rect">
            <a:avLst/>
          </a:prstGeom>
          <a:solidFill>
            <a:schemeClr val="accent1"/>
          </a:solidFill>
          <a:ln>
            <a:noFill/>
          </a:ln>
        </p:spPr>
        <p:txBody>
          <a:bodyPr anchorCtr="0" anchor="ctr" bIns="38625" lIns="77300" spcFirstLastPara="1" rIns="77300" wrap="square" tIns="3862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631" name="Shape 631"/>
        <p:cNvGrpSpPr/>
        <p:nvPr/>
      </p:nvGrpSpPr>
      <p:grpSpPr>
        <a:xfrm>
          <a:off x="0" y="0"/>
          <a:ext cx="0" cy="0"/>
          <a:chOff x="0" y="0"/>
          <a:chExt cx="0" cy="0"/>
        </a:xfrm>
      </p:grpSpPr>
      <p:grpSp>
        <p:nvGrpSpPr>
          <p:cNvPr id="632" name="Google Shape;632;p116"/>
          <p:cNvGrpSpPr/>
          <p:nvPr/>
        </p:nvGrpSpPr>
        <p:grpSpPr>
          <a:xfrm>
            <a:off x="0" y="4777098"/>
            <a:ext cx="9144000" cy="366300"/>
            <a:chOff x="0" y="6369464"/>
            <a:chExt cx="12192000" cy="488400"/>
          </a:xfrm>
        </p:grpSpPr>
        <p:sp>
          <p:nvSpPr>
            <p:cNvPr id="633" name="Google Shape;633;p116"/>
            <p:cNvSpPr/>
            <p:nvPr/>
          </p:nvSpPr>
          <p:spPr>
            <a:xfrm>
              <a:off x="0" y="6369464"/>
              <a:ext cx="12192000" cy="488400"/>
            </a:xfrm>
            <a:prstGeom prst="rect">
              <a:avLst/>
            </a:prstGeom>
            <a:solidFill>
              <a:schemeClr val="accent4"/>
            </a:solidFill>
            <a:ln>
              <a:noFill/>
            </a:ln>
            <a:effectLst>
              <a:outerShdw blurRad="40000" rotWithShape="0" dir="5400000" dist="23000">
                <a:srgbClr val="000000">
                  <a:alpha val="3451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634" name="Google Shape;634;p116"/>
            <p:cNvPicPr preferRelativeResize="0"/>
            <p:nvPr/>
          </p:nvPicPr>
          <p:blipFill rotWithShape="1">
            <a:blip r:embed="rId2">
              <a:alphaModFix/>
            </a:blip>
            <a:srcRect b="0" l="0" r="0" t="0"/>
            <a:stretch/>
          </p:blipFill>
          <p:spPr>
            <a:xfrm>
              <a:off x="11676807" y="6401831"/>
              <a:ext cx="389176" cy="432991"/>
            </a:xfrm>
            <a:prstGeom prst="rect">
              <a:avLst/>
            </a:prstGeom>
            <a:noFill/>
            <a:ln>
              <a:noFill/>
            </a:ln>
          </p:spPr>
        </p:pic>
        <p:pic>
          <p:nvPicPr>
            <p:cNvPr id="635" name="Google Shape;635;p116"/>
            <p:cNvPicPr preferRelativeResize="0"/>
            <p:nvPr/>
          </p:nvPicPr>
          <p:blipFill rotWithShape="1">
            <a:blip r:embed="rId3">
              <a:alphaModFix/>
            </a:blip>
            <a:srcRect b="0" l="14975" r="15724" t="2893"/>
            <a:stretch/>
          </p:blipFill>
          <p:spPr>
            <a:xfrm>
              <a:off x="10442181" y="6548608"/>
              <a:ext cx="1238081" cy="204677"/>
            </a:xfrm>
            <a:prstGeom prst="rect">
              <a:avLst/>
            </a:prstGeom>
            <a:noFill/>
            <a:ln>
              <a:noFill/>
            </a:ln>
          </p:spPr>
        </p:pic>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lue Title and Content">
  <p:cSld name="2_Title and Content_3_1_1_1_1_1_2">
    <p:spTree>
      <p:nvGrpSpPr>
        <p:cNvPr id="636" name="Shape 636"/>
        <p:cNvGrpSpPr/>
        <p:nvPr/>
      </p:nvGrpSpPr>
      <p:grpSpPr>
        <a:xfrm>
          <a:off x="0" y="0"/>
          <a:ext cx="0" cy="0"/>
          <a:chOff x="0" y="0"/>
          <a:chExt cx="0" cy="0"/>
        </a:xfrm>
      </p:grpSpPr>
      <p:sp>
        <p:nvSpPr>
          <p:cNvPr id="637" name="Google Shape;637;p117"/>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600"/>
              <a:buNone/>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638" name="Google Shape;638;p117"/>
          <p:cNvSpPr txBox="1"/>
          <p:nvPr>
            <p:ph idx="1" type="body"/>
          </p:nvPr>
        </p:nvSpPr>
        <p:spPr>
          <a:xfrm>
            <a:off x="831273" y="839581"/>
            <a:ext cx="7481400" cy="3630600"/>
          </a:xfrm>
          <a:prstGeom prst="rect">
            <a:avLst/>
          </a:prstGeom>
        </p:spPr>
        <p:txBody>
          <a:bodyPr anchorCtr="0" anchor="t" bIns="45700" lIns="91425" spcFirstLastPara="1" rIns="91425" wrap="square" tIns="137150">
            <a:noAutofit/>
          </a:bodyPr>
          <a:lstStyle>
            <a:lvl1pPr indent="-228600" lvl="0" marL="457200" rtl="0">
              <a:spcBef>
                <a:spcPts val="450"/>
              </a:spcBef>
              <a:spcAft>
                <a:spcPts val="0"/>
              </a:spcAft>
              <a:buSzPts val="1400"/>
              <a:buNone/>
              <a:defRPr/>
            </a:lvl1pPr>
            <a:lvl2pPr indent="-317500" lvl="1" marL="914400" rtl="0">
              <a:spcBef>
                <a:spcPts val="450"/>
              </a:spcBef>
              <a:spcAft>
                <a:spcPts val="0"/>
              </a:spcAft>
              <a:buSzPts val="1400"/>
              <a:buChar char="▪"/>
              <a:defRPr/>
            </a:lvl2pPr>
            <a:lvl3pPr indent="-317500" lvl="2" marL="1371600" rtl="0">
              <a:spcBef>
                <a:spcPts val="450"/>
              </a:spcBef>
              <a:spcAft>
                <a:spcPts val="0"/>
              </a:spcAft>
              <a:buSzPts val="1400"/>
              <a:buChar char="▪"/>
              <a:defRPr/>
            </a:lvl3pPr>
            <a:lvl4pPr indent="-317500" lvl="3" marL="1828800" rtl="0">
              <a:spcBef>
                <a:spcPts val="450"/>
              </a:spcBef>
              <a:spcAft>
                <a:spcPts val="0"/>
              </a:spcAft>
              <a:buSzPts val="1400"/>
              <a:buChar char="▫"/>
              <a:defRPr/>
            </a:lvl4pPr>
            <a:lvl5pPr indent="-317500" lvl="4" marL="2286000" rtl="0">
              <a:spcBef>
                <a:spcPts val="450"/>
              </a:spcBef>
              <a:spcAft>
                <a:spcPts val="0"/>
              </a:spcAft>
              <a:buSzPts val="1400"/>
              <a:buChar char="&gt;"/>
              <a:defRPr/>
            </a:lvl5pPr>
            <a:lvl6pPr indent="-292925" lvl="5" marL="2743200" rtl="0">
              <a:spcBef>
                <a:spcPts val="281"/>
              </a:spcBef>
              <a:spcAft>
                <a:spcPts val="0"/>
              </a:spcAft>
              <a:buSzPts val="1013"/>
              <a:buChar char="•"/>
              <a:defRPr/>
            </a:lvl6pPr>
            <a:lvl7pPr indent="-292925" lvl="6" marL="3200400" rtl="0">
              <a:spcBef>
                <a:spcPts val="281"/>
              </a:spcBef>
              <a:spcAft>
                <a:spcPts val="0"/>
              </a:spcAft>
              <a:buSzPts val="1013"/>
              <a:buChar char="•"/>
              <a:defRPr/>
            </a:lvl7pPr>
            <a:lvl8pPr indent="-292925" lvl="7" marL="3657600" rtl="0">
              <a:spcBef>
                <a:spcPts val="281"/>
              </a:spcBef>
              <a:spcAft>
                <a:spcPts val="0"/>
              </a:spcAft>
              <a:buSzPts val="1013"/>
              <a:buChar char="•"/>
              <a:defRPr/>
            </a:lvl8pPr>
            <a:lvl9pPr indent="-292925" lvl="8" marL="4114800" rtl="0">
              <a:spcBef>
                <a:spcPts val="281"/>
              </a:spcBef>
              <a:spcAft>
                <a:spcPts val="0"/>
              </a:spcAft>
              <a:buSzPts val="1013"/>
              <a:buChar char="•"/>
              <a:defRPr/>
            </a:lvl9pPr>
          </a:lstStyle>
          <a:p/>
        </p:txBody>
      </p:sp>
      <p:sp>
        <p:nvSpPr>
          <p:cNvPr id="639" name="Google Shape;639;p117"/>
          <p:cNvSpPr/>
          <p:nvPr/>
        </p:nvSpPr>
        <p:spPr>
          <a:xfrm>
            <a:off x="0" y="0"/>
            <a:ext cx="274500" cy="5143500"/>
          </a:xfrm>
          <a:prstGeom prst="rect">
            <a:avLst/>
          </a:prstGeom>
          <a:solidFill>
            <a:schemeClr val="accent1"/>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640" name="Google Shape;640;p117"/>
          <p:cNvSpPr txBox="1"/>
          <p:nvPr>
            <p:ph idx="12" type="sldNum"/>
          </p:nvPr>
        </p:nvSpPr>
        <p:spPr>
          <a:xfrm>
            <a:off x="8556784" y="4749851"/>
            <a:ext cx="548700" cy="393600"/>
          </a:xfrm>
          <a:prstGeom prst="rect">
            <a:avLst/>
          </a:prstGeom>
        </p:spPr>
        <p:txBody>
          <a:bodyPr anchorCtr="0" anchor="t"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lue Title and Content 1">
  <p:cSld name="2_Title and Content_3_1_1_1_1_1_3">
    <p:spTree>
      <p:nvGrpSpPr>
        <p:cNvPr id="641" name="Shape 641"/>
        <p:cNvGrpSpPr/>
        <p:nvPr/>
      </p:nvGrpSpPr>
      <p:grpSpPr>
        <a:xfrm>
          <a:off x="0" y="0"/>
          <a:ext cx="0" cy="0"/>
          <a:chOff x="0" y="0"/>
          <a:chExt cx="0" cy="0"/>
        </a:xfrm>
      </p:grpSpPr>
      <p:sp>
        <p:nvSpPr>
          <p:cNvPr id="642" name="Google Shape;642;p118"/>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600"/>
              <a:buNone/>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643" name="Google Shape;643;p118"/>
          <p:cNvSpPr txBox="1"/>
          <p:nvPr>
            <p:ph idx="1" type="body"/>
          </p:nvPr>
        </p:nvSpPr>
        <p:spPr>
          <a:xfrm>
            <a:off x="831273" y="839581"/>
            <a:ext cx="7481400" cy="3630600"/>
          </a:xfrm>
          <a:prstGeom prst="rect">
            <a:avLst/>
          </a:prstGeom>
        </p:spPr>
        <p:txBody>
          <a:bodyPr anchorCtr="0" anchor="t" bIns="45700" lIns="91425" spcFirstLastPara="1" rIns="91425" wrap="square" tIns="137150">
            <a:noAutofit/>
          </a:bodyPr>
          <a:lstStyle>
            <a:lvl1pPr indent="-228600" lvl="0" marL="457200" rtl="0">
              <a:spcBef>
                <a:spcPts val="450"/>
              </a:spcBef>
              <a:spcAft>
                <a:spcPts val="0"/>
              </a:spcAft>
              <a:buSzPts val="1400"/>
              <a:buNone/>
              <a:defRPr/>
            </a:lvl1pPr>
            <a:lvl2pPr indent="-317500" lvl="1" marL="914400" rtl="0">
              <a:spcBef>
                <a:spcPts val="450"/>
              </a:spcBef>
              <a:spcAft>
                <a:spcPts val="0"/>
              </a:spcAft>
              <a:buSzPts val="1400"/>
              <a:buChar char="▪"/>
              <a:defRPr/>
            </a:lvl2pPr>
            <a:lvl3pPr indent="-317500" lvl="2" marL="1371600" rtl="0">
              <a:spcBef>
                <a:spcPts val="450"/>
              </a:spcBef>
              <a:spcAft>
                <a:spcPts val="0"/>
              </a:spcAft>
              <a:buSzPts val="1400"/>
              <a:buChar char="▪"/>
              <a:defRPr/>
            </a:lvl3pPr>
            <a:lvl4pPr indent="-317500" lvl="3" marL="1828800" rtl="0">
              <a:spcBef>
                <a:spcPts val="450"/>
              </a:spcBef>
              <a:spcAft>
                <a:spcPts val="0"/>
              </a:spcAft>
              <a:buSzPts val="1400"/>
              <a:buChar char="▫"/>
              <a:defRPr/>
            </a:lvl4pPr>
            <a:lvl5pPr indent="-317500" lvl="4" marL="2286000" rtl="0">
              <a:spcBef>
                <a:spcPts val="450"/>
              </a:spcBef>
              <a:spcAft>
                <a:spcPts val="0"/>
              </a:spcAft>
              <a:buSzPts val="1400"/>
              <a:buChar char="&gt;"/>
              <a:defRPr/>
            </a:lvl5pPr>
            <a:lvl6pPr indent="-292925" lvl="5" marL="2743200" rtl="0">
              <a:spcBef>
                <a:spcPts val="281"/>
              </a:spcBef>
              <a:spcAft>
                <a:spcPts val="0"/>
              </a:spcAft>
              <a:buSzPts val="1013"/>
              <a:buChar char="•"/>
              <a:defRPr/>
            </a:lvl6pPr>
            <a:lvl7pPr indent="-292925" lvl="6" marL="3200400" rtl="0">
              <a:spcBef>
                <a:spcPts val="281"/>
              </a:spcBef>
              <a:spcAft>
                <a:spcPts val="0"/>
              </a:spcAft>
              <a:buSzPts val="1013"/>
              <a:buChar char="•"/>
              <a:defRPr/>
            </a:lvl7pPr>
            <a:lvl8pPr indent="-292925" lvl="7" marL="3657600" rtl="0">
              <a:spcBef>
                <a:spcPts val="281"/>
              </a:spcBef>
              <a:spcAft>
                <a:spcPts val="0"/>
              </a:spcAft>
              <a:buSzPts val="1013"/>
              <a:buChar char="•"/>
              <a:defRPr/>
            </a:lvl8pPr>
            <a:lvl9pPr indent="-292925" lvl="8" marL="4114800" rtl="0">
              <a:spcBef>
                <a:spcPts val="281"/>
              </a:spcBef>
              <a:spcAft>
                <a:spcPts val="0"/>
              </a:spcAft>
              <a:buSzPts val="1013"/>
              <a:buChar char="•"/>
              <a:defRPr/>
            </a:lvl9pPr>
          </a:lstStyle>
          <a:p/>
        </p:txBody>
      </p:sp>
      <p:sp>
        <p:nvSpPr>
          <p:cNvPr id="644" name="Google Shape;644;p118"/>
          <p:cNvSpPr/>
          <p:nvPr/>
        </p:nvSpPr>
        <p:spPr>
          <a:xfrm>
            <a:off x="0" y="0"/>
            <a:ext cx="365700" cy="5143500"/>
          </a:xfrm>
          <a:prstGeom prst="rect">
            <a:avLst/>
          </a:prstGeom>
          <a:solidFill>
            <a:schemeClr val="accent1"/>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645" name="Google Shape;645;p118"/>
          <p:cNvSpPr txBox="1"/>
          <p:nvPr>
            <p:ph idx="12" type="sldNum"/>
          </p:nvPr>
        </p:nvSpPr>
        <p:spPr>
          <a:xfrm>
            <a:off x="8556784" y="4749851"/>
            <a:ext cx="548700" cy="393600"/>
          </a:xfrm>
          <a:prstGeom prst="rect">
            <a:avLst/>
          </a:prstGeom>
        </p:spPr>
        <p:txBody>
          <a:bodyPr anchorCtr="0" anchor="t"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lue Title and Content 2">
  <p:cSld name="2_Title and Content_3_1_1_1_1_1_4">
    <p:spTree>
      <p:nvGrpSpPr>
        <p:cNvPr id="646" name="Shape 646"/>
        <p:cNvGrpSpPr/>
        <p:nvPr/>
      </p:nvGrpSpPr>
      <p:grpSpPr>
        <a:xfrm>
          <a:off x="0" y="0"/>
          <a:ext cx="0" cy="0"/>
          <a:chOff x="0" y="0"/>
          <a:chExt cx="0" cy="0"/>
        </a:xfrm>
      </p:grpSpPr>
      <p:sp>
        <p:nvSpPr>
          <p:cNvPr id="647" name="Google Shape;647;p119"/>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600"/>
              <a:buNone/>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648" name="Google Shape;648;p119"/>
          <p:cNvSpPr txBox="1"/>
          <p:nvPr>
            <p:ph idx="1" type="body"/>
          </p:nvPr>
        </p:nvSpPr>
        <p:spPr>
          <a:xfrm>
            <a:off x="831273" y="839581"/>
            <a:ext cx="7481400" cy="3630600"/>
          </a:xfrm>
          <a:prstGeom prst="rect">
            <a:avLst/>
          </a:prstGeom>
        </p:spPr>
        <p:txBody>
          <a:bodyPr anchorCtr="0" anchor="t" bIns="45700" lIns="91425" spcFirstLastPara="1" rIns="91425" wrap="square" tIns="137150">
            <a:noAutofit/>
          </a:bodyPr>
          <a:lstStyle>
            <a:lvl1pPr indent="-228600" lvl="0" marL="457200" rtl="0">
              <a:spcBef>
                <a:spcPts val="450"/>
              </a:spcBef>
              <a:spcAft>
                <a:spcPts val="0"/>
              </a:spcAft>
              <a:buSzPts val="1400"/>
              <a:buNone/>
              <a:defRPr/>
            </a:lvl1pPr>
            <a:lvl2pPr indent="-317500" lvl="1" marL="914400" rtl="0">
              <a:spcBef>
                <a:spcPts val="450"/>
              </a:spcBef>
              <a:spcAft>
                <a:spcPts val="0"/>
              </a:spcAft>
              <a:buSzPts val="1400"/>
              <a:buChar char="▪"/>
              <a:defRPr/>
            </a:lvl2pPr>
            <a:lvl3pPr indent="-317500" lvl="2" marL="1371600" rtl="0">
              <a:spcBef>
                <a:spcPts val="450"/>
              </a:spcBef>
              <a:spcAft>
                <a:spcPts val="0"/>
              </a:spcAft>
              <a:buSzPts val="1400"/>
              <a:buChar char="▪"/>
              <a:defRPr/>
            </a:lvl3pPr>
            <a:lvl4pPr indent="-317500" lvl="3" marL="1828800" rtl="0">
              <a:spcBef>
                <a:spcPts val="450"/>
              </a:spcBef>
              <a:spcAft>
                <a:spcPts val="0"/>
              </a:spcAft>
              <a:buSzPts val="1400"/>
              <a:buChar char="▫"/>
              <a:defRPr/>
            </a:lvl4pPr>
            <a:lvl5pPr indent="-317500" lvl="4" marL="2286000" rtl="0">
              <a:spcBef>
                <a:spcPts val="450"/>
              </a:spcBef>
              <a:spcAft>
                <a:spcPts val="0"/>
              </a:spcAft>
              <a:buSzPts val="1400"/>
              <a:buChar char="&gt;"/>
              <a:defRPr/>
            </a:lvl5pPr>
            <a:lvl6pPr indent="-292925" lvl="5" marL="2743200" rtl="0">
              <a:spcBef>
                <a:spcPts val="281"/>
              </a:spcBef>
              <a:spcAft>
                <a:spcPts val="0"/>
              </a:spcAft>
              <a:buSzPts val="1013"/>
              <a:buChar char="•"/>
              <a:defRPr/>
            </a:lvl6pPr>
            <a:lvl7pPr indent="-292925" lvl="6" marL="3200400" rtl="0">
              <a:spcBef>
                <a:spcPts val="281"/>
              </a:spcBef>
              <a:spcAft>
                <a:spcPts val="0"/>
              </a:spcAft>
              <a:buSzPts val="1013"/>
              <a:buChar char="•"/>
              <a:defRPr/>
            </a:lvl7pPr>
            <a:lvl8pPr indent="-292925" lvl="7" marL="3657600" rtl="0">
              <a:spcBef>
                <a:spcPts val="281"/>
              </a:spcBef>
              <a:spcAft>
                <a:spcPts val="0"/>
              </a:spcAft>
              <a:buSzPts val="1013"/>
              <a:buChar char="•"/>
              <a:defRPr/>
            </a:lvl8pPr>
            <a:lvl9pPr indent="-292925" lvl="8" marL="4114800" rtl="0">
              <a:spcBef>
                <a:spcPts val="281"/>
              </a:spcBef>
              <a:spcAft>
                <a:spcPts val="0"/>
              </a:spcAft>
              <a:buSzPts val="1013"/>
              <a:buChar char="•"/>
              <a:defRPr/>
            </a:lvl9pPr>
          </a:lstStyle>
          <a:p/>
        </p:txBody>
      </p:sp>
      <p:sp>
        <p:nvSpPr>
          <p:cNvPr id="649" name="Google Shape;649;p119"/>
          <p:cNvSpPr/>
          <p:nvPr/>
        </p:nvSpPr>
        <p:spPr>
          <a:xfrm>
            <a:off x="0" y="0"/>
            <a:ext cx="365700" cy="5143500"/>
          </a:xfrm>
          <a:prstGeom prst="rect">
            <a:avLst/>
          </a:prstGeom>
          <a:solidFill>
            <a:schemeClr val="accent1"/>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650" name="Google Shape;650;p119"/>
          <p:cNvSpPr txBox="1"/>
          <p:nvPr>
            <p:ph idx="12" type="sldNum"/>
          </p:nvPr>
        </p:nvSpPr>
        <p:spPr>
          <a:xfrm>
            <a:off x="8556784" y="4749851"/>
            <a:ext cx="548700" cy="393600"/>
          </a:xfrm>
          <a:prstGeom prst="rect">
            <a:avLst/>
          </a:prstGeom>
        </p:spPr>
        <p:txBody>
          <a:bodyPr anchorCtr="0" anchor="t"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p:spTree>
      <p:nvGrpSpPr>
        <p:cNvPr id="53" name="Shape 53"/>
        <p:cNvGrpSpPr/>
        <p:nvPr/>
      </p:nvGrpSpPr>
      <p:grpSpPr>
        <a:xfrm>
          <a:off x="0" y="0"/>
          <a:ext cx="0" cy="0"/>
          <a:chOff x="0" y="0"/>
          <a:chExt cx="0" cy="0"/>
        </a:xfrm>
      </p:grpSpPr>
      <p:sp>
        <p:nvSpPr>
          <p:cNvPr id="54" name="Google Shape;54;p14"/>
          <p:cNvSpPr/>
          <p:nvPr/>
        </p:nvSpPr>
        <p:spPr>
          <a:xfrm>
            <a:off x="-8545" y="3957088"/>
            <a:ext cx="9144000" cy="1186500"/>
          </a:xfrm>
          <a:prstGeom prst="rect">
            <a:avLst/>
          </a:prstGeom>
          <a:solidFill>
            <a:srgbClr val="FFFFFF"/>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14"/>
          <p:cNvSpPr/>
          <p:nvPr/>
        </p:nvSpPr>
        <p:spPr>
          <a:xfrm>
            <a:off x="0" y="0"/>
            <a:ext cx="9144000" cy="3957000"/>
          </a:xfrm>
          <a:prstGeom prst="rect">
            <a:avLst/>
          </a:prstGeom>
          <a:solidFill>
            <a:schemeClr val="accent1"/>
          </a:solidFill>
          <a:ln>
            <a:noFill/>
          </a:ln>
        </p:spPr>
        <p:txBody>
          <a:bodyPr anchorCtr="0" anchor="ctr" bIns="38625" lIns="77300" spcFirstLastPara="1" rIns="77300" wrap="square" tIns="3862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Section Intro">
  <p:cSld name="CUSTOM">
    <p:spTree>
      <p:nvGrpSpPr>
        <p:cNvPr id="56" name="Shape 56"/>
        <p:cNvGrpSpPr/>
        <p:nvPr/>
      </p:nvGrpSpPr>
      <p:grpSpPr>
        <a:xfrm>
          <a:off x="0" y="0"/>
          <a:ext cx="0" cy="0"/>
          <a:chOff x="0" y="0"/>
          <a:chExt cx="0" cy="0"/>
        </a:xfrm>
      </p:grpSpPr>
      <p:sp>
        <p:nvSpPr>
          <p:cNvPr id="57" name="Google Shape;57;p15"/>
          <p:cNvSpPr/>
          <p:nvPr/>
        </p:nvSpPr>
        <p:spPr>
          <a:xfrm>
            <a:off x="0" y="234943"/>
            <a:ext cx="8312700" cy="604800"/>
          </a:xfrm>
          <a:prstGeom prst="rect">
            <a:avLst/>
          </a:prstGeom>
          <a:solidFill>
            <a:srgbClr val="00ACC5">
              <a:alpha val="62750"/>
            </a:srgbClr>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15"/>
          <p:cNvSpPr txBox="1"/>
          <p:nvPr>
            <p:ph type="title"/>
          </p:nvPr>
        </p:nvSpPr>
        <p:spPr>
          <a:xfrm>
            <a:off x="831273" y="234860"/>
            <a:ext cx="7481400" cy="604800"/>
          </a:xfrm>
          <a:prstGeom prst="rect">
            <a:avLst/>
          </a:prstGeom>
          <a:noFill/>
          <a:ln>
            <a:noFill/>
          </a:ln>
        </p:spPr>
        <p:txBody>
          <a:bodyPr anchorCtr="0" anchor="ctr" bIns="38625" lIns="77300" spcFirstLastPara="1" rIns="77300" wrap="square" tIns="38625">
            <a:noAutofit/>
          </a:bodyPr>
          <a:lstStyle>
            <a:lvl1pPr lvl="0" rtl="0" algn="l">
              <a:lnSpc>
                <a:spcPct val="100000"/>
              </a:lnSpc>
              <a:spcBef>
                <a:spcPts val="0"/>
              </a:spcBef>
              <a:spcAft>
                <a:spcPts val="0"/>
              </a:spcAft>
              <a:buClr>
                <a:srgbClr val="FFFFFF"/>
              </a:buClr>
              <a:buSzPts val="3300"/>
              <a:buFont typeface="Arial"/>
              <a:buNone/>
              <a:defRPr b="0" sz="3300">
                <a:solidFill>
                  <a:srgbClr val="FFFFFF"/>
                </a:solidFill>
                <a:latin typeface="Arial"/>
                <a:ea typeface="Arial"/>
                <a:cs typeface="Arial"/>
                <a:sym typeface="Arial"/>
              </a:defRPr>
            </a:lvl1pPr>
            <a:lvl2pPr lvl="1" rtl="0" algn="l">
              <a:lnSpc>
                <a:spcPct val="100000"/>
              </a:lnSpc>
              <a:spcBef>
                <a:spcPts val="0"/>
              </a:spcBef>
              <a:spcAft>
                <a:spcPts val="0"/>
              </a:spcAft>
              <a:buSzPts val="3300"/>
              <a:buFont typeface="Arial"/>
              <a:buNone/>
              <a:defRPr sz="3300">
                <a:latin typeface="Arial"/>
                <a:ea typeface="Arial"/>
                <a:cs typeface="Arial"/>
                <a:sym typeface="Arial"/>
              </a:defRPr>
            </a:lvl2pPr>
            <a:lvl3pPr lvl="2" rtl="0" algn="l">
              <a:lnSpc>
                <a:spcPct val="100000"/>
              </a:lnSpc>
              <a:spcBef>
                <a:spcPts val="0"/>
              </a:spcBef>
              <a:spcAft>
                <a:spcPts val="0"/>
              </a:spcAft>
              <a:buSzPts val="3300"/>
              <a:buFont typeface="Arial"/>
              <a:buNone/>
              <a:defRPr sz="3300">
                <a:latin typeface="Arial"/>
                <a:ea typeface="Arial"/>
                <a:cs typeface="Arial"/>
                <a:sym typeface="Arial"/>
              </a:defRPr>
            </a:lvl3pPr>
            <a:lvl4pPr lvl="3" rtl="0" algn="l">
              <a:lnSpc>
                <a:spcPct val="100000"/>
              </a:lnSpc>
              <a:spcBef>
                <a:spcPts val="0"/>
              </a:spcBef>
              <a:spcAft>
                <a:spcPts val="0"/>
              </a:spcAft>
              <a:buSzPts val="3300"/>
              <a:buFont typeface="Arial"/>
              <a:buNone/>
              <a:defRPr sz="3300">
                <a:latin typeface="Arial"/>
                <a:ea typeface="Arial"/>
                <a:cs typeface="Arial"/>
                <a:sym typeface="Arial"/>
              </a:defRPr>
            </a:lvl4pPr>
            <a:lvl5pPr lvl="4" rtl="0" algn="l">
              <a:lnSpc>
                <a:spcPct val="100000"/>
              </a:lnSpc>
              <a:spcBef>
                <a:spcPts val="0"/>
              </a:spcBef>
              <a:spcAft>
                <a:spcPts val="0"/>
              </a:spcAft>
              <a:buSzPts val="3300"/>
              <a:buFont typeface="Arial"/>
              <a:buNone/>
              <a:defRPr sz="3300">
                <a:latin typeface="Arial"/>
                <a:ea typeface="Arial"/>
                <a:cs typeface="Arial"/>
                <a:sym typeface="Arial"/>
              </a:defRPr>
            </a:lvl5pPr>
            <a:lvl6pPr lvl="5" rtl="0" algn="l">
              <a:lnSpc>
                <a:spcPct val="100000"/>
              </a:lnSpc>
              <a:spcBef>
                <a:spcPts val="0"/>
              </a:spcBef>
              <a:spcAft>
                <a:spcPts val="0"/>
              </a:spcAft>
              <a:buSzPts val="3300"/>
              <a:buFont typeface="Arial"/>
              <a:buNone/>
              <a:defRPr sz="3300">
                <a:latin typeface="Arial"/>
                <a:ea typeface="Arial"/>
                <a:cs typeface="Arial"/>
                <a:sym typeface="Arial"/>
              </a:defRPr>
            </a:lvl6pPr>
            <a:lvl7pPr lvl="6" rtl="0" algn="l">
              <a:lnSpc>
                <a:spcPct val="100000"/>
              </a:lnSpc>
              <a:spcBef>
                <a:spcPts val="0"/>
              </a:spcBef>
              <a:spcAft>
                <a:spcPts val="0"/>
              </a:spcAft>
              <a:buSzPts val="3300"/>
              <a:buFont typeface="Arial"/>
              <a:buNone/>
              <a:defRPr sz="3300">
                <a:latin typeface="Arial"/>
                <a:ea typeface="Arial"/>
                <a:cs typeface="Arial"/>
                <a:sym typeface="Arial"/>
              </a:defRPr>
            </a:lvl7pPr>
            <a:lvl8pPr lvl="7" rtl="0" algn="l">
              <a:lnSpc>
                <a:spcPct val="100000"/>
              </a:lnSpc>
              <a:spcBef>
                <a:spcPts val="0"/>
              </a:spcBef>
              <a:spcAft>
                <a:spcPts val="0"/>
              </a:spcAft>
              <a:buSzPts val="3300"/>
              <a:buFont typeface="Arial"/>
              <a:buNone/>
              <a:defRPr sz="3300">
                <a:latin typeface="Arial"/>
                <a:ea typeface="Arial"/>
                <a:cs typeface="Arial"/>
                <a:sym typeface="Arial"/>
              </a:defRPr>
            </a:lvl8pPr>
            <a:lvl9pPr lvl="8" rtl="0" algn="l">
              <a:lnSpc>
                <a:spcPct val="100000"/>
              </a:lnSpc>
              <a:spcBef>
                <a:spcPts val="0"/>
              </a:spcBef>
              <a:spcAft>
                <a:spcPts val="0"/>
              </a:spcAft>
              <a:buSzPts val="3300"/>
              <a:buFont typeface="Arial"/>
              <a:buNone/>
              <a:defRPr sz="3300">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59" name="Shape 5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17"/>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4"/>
              </a:buClr>
              <a:buSzPts val="1600"/>
              <a:buNone/>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2_Title and Content">
    <p:spTree>
      <p:nvGrpSpPr>
        <p:cNvPr id="62" name="Shape 62"/>
        <p:cNvGrpSpPr/>
        <p:nvPr/>
      </p:nvGrpSpPr>
      <p:grpSpPr>
        <a:xfrm>
          <a:off x="0" y="0"/>
          <a:ext cx="0" cy="0"/>
          <a:chOff x="0" y="0"/>
          <a:chExt cx="0" cy="0"/>
        </a:xfrm>
      </p:grpSpPr>
      <p:sp>
        <p:nvSpPr>
          <p:cNvPr id="63" name="Google Shape;63;p18"/>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4"/>
              </a:buClr>
              <a:buSzPts val="1600"/>
              <a:buNone/>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64" name="Google Shape;64;p18"/>
          <p:cNvSpPr txBox="1"/>
          <p:nvPr>
            <p:ph idx="1" type="body"/>
          </p:nvPr>
        </p:nvSpPr>
        <p:spPr>
          <a:xfrm>
            <a:off x="831273" y="839581"/>
            <a:ext cx="74814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reen Intro">
  <p:cSld name="CUSTOM_1">
    <p:bg>
      <p:bgPr>
        <a:solidFill>
          <a:schemeClr val="accent2"/>
        </a:solidFill>
      </p:bgPr>
    </p:bg>
    <p:spTree>
      <p:nvGrpSpPr>
        <p:cNvPr id="65" name="Shape 65"/>
        <p:cNvGrpSpPr/>
        <p:nvPr/>
      </p:nvGrpSpPr>
      <p:grpSpPr>
        <a:xfrm>
          <a:off x="0" y="0"/>
          <a:ext cx="0" cy="0"/>
          <a:chOff x="0" y="0"/>
          <a:chExt cx="0" cy="0"/>
        </a:xfrm>
      </p:grpSpPr>
      <p:sp>
        <p:nvSpPr>
          <p:cNvPr id="66" name="Google Shape;66;p19"/>
          <p:cNvSpPr txBox="1"/>
          <p:nvPr>
            <p:ph type="title"/>
          </p:nvPr>
        </p:nvSpPr>
        <p:spPr>
          <a:xfrm>
            <a:off x="831273" y="841135"/>
            <a:ext cx="7481400" cy="12102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FFFFFF"/>
              </a:buClr>
              <a:buSzPts val="3300"/>
              <a:buNone/>
              <a:defRPr b="1" sz="3300">
                <a:solidFill>
                  <a:srgbClr val="FFFFFF"/>
                </a:solidFill>
              </a:defRPr>
            </a:lvl1pPr>
            <a:lvl2pPr lvl="1" rtl="0" algn="l">
              <a:lnSpc>
                <a:spcPct val="100000"/>
              </a:lnSpc>
              <a:spcBef>
                <a:spcPts val="0"/>
              </a:spcBef>
              <a:spcAft>
                <a:spcPts val="0"/>
              </a:spcAft>
              <a:buSzPts val="1200"/>
              <a:buNone/>
              <a:defRPr b="1"/>
            </a:lvl2pPr>
            <a:lvl3pPr lvl="2" rtl="0" algn="l">
              <a:lnSpc>
                <a:spcPct val="100000"/>
              </a:lnSpc>
              <a:spcBef>
                <a:spcPts val="0"/>
              </a:spcBef>
              <a:spcAft>
                <a:spcPts val="0"/>
              </a:spcAft>
              <a:buSzPts val="1200"/>
              <a:buNone/>
              <a:defRPr b="1"/>
            </a:lvl3pPr>
            <a:lvl4pPr lvl="3" rtl="0" algn="l">
              <a:lnSpc>
                <a:spcPct val="100000"/>
              </a:lnSpc>
              <a:spcBef>
                <a:spcPts val="0"/>
              </a:spcBef>
              <a:spcAft>
                <a:spcPts val="0"/>
              </a:spcAft>
              <a:buSzPts val="1200"/>
              <a:buNone/>
              <a:defRPr b="1"/>
            </a:lvl4pPr>
            <a:lvl5pPr lvl="4" rtl="0" algn="l">
              <a:lnSpc>
                <a:spcPct val="100000"/>
              </a:lnSpc>
              <a:spcBef>
                <a:spcPts val="0"/>
              </a:spcBef>
              <a:spcAft>
                <a:spcPts val="0"/>
              </a:spcAft>
              <a:buSzPts val="1200"/>
              <a:buNone/>
              <a:defRPr b="1"/>
            </a:lvl5pPr>
            <a:lvl6pPr lvl="5" rtl="0" algn="l">
              <a:lnSpc>
                <a:spcPct val="100000"/>
              </a:lnSpc>
              <a:spcBef>
                <a:spcPts val="0"/>
              </a:spcBef>
              <a:spcAft>
                <a:spcPts val="0"/>
              </a:spcAft>
              <a:buSzPts val="1200"/>
              <a:buNone/>
              <a:defRPr b="1"/>
            </a:lvl6pPr>
            <a:lvl7pPr lvl="6" rtl="0" algn="l">
              <a:lnSpc>
                <a:spcPct val="100000"/>
              </a:lnSpc>
              <a:spcBef>
                <a:spcPts val="0"/>
              </a:spcBef>
              <a:spcAft>
                <a:spcPts val="0"/>
              </a:spcAft>
              <a:buSzPts val="1200"/>
              <a:buNone/>
              <a:defRPr b="1"/>
            </a:lvl7pPr>
            <a:lvl8pPr lvl="7" rtl="0" algn="l">
              <a:lnSpc>
                <a:spcPct val="100000"/>
              </a:lnSpc>
              <a:spcBef>
                <a:spcPts val="0"/>
              </a:spcBef>
              <a:spcAft>
                <a:spcPts val="0"/>
              </a:spcAft>
              <a:buSzPts val="1200"/>
              <a:buNone/>
              <a:defRPr b="1"/>
            </a:lvl8pPr>
            <a:lvl9pPr lvl="8" rtl="0" algn="l">
              <a:lnSpc>
                <a:spcPct val="100000"/>
              </a:lnSpc>
              <a:spcBef>
                <a:spcPts val="0"/>
              </a:spcBef>
              <a:spcAft>
                <a:spcPts val="0"/>
              </a:spcAft>
              <a:buSzPts val="1200"/>
              <a:buNone/>
              <a:defRPr b="1"/>
            </a:lvl9pPr>
          </a:lstStyle>
          <a:p/>
        </p:txBody>
      </p:sp>
      <p:sp>
        <p:nvSpPr>
          <p:cNvPr id="67" name="Google Shape;67;p19"/>
          <p:cNvSpPr/>
          <p:nvPr/>
        </p:nvSpPr>
        <p:spPr>
          <a:xfrm>
            <a:off x="202832" y="4799187"/>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Arial"/>
                <a:ea typeface="Arial"/>
                <a:cs typeface="Arial"/>
                <a:sym typeface="Arial"/>
              </a:rPr>
              <a:t>LIFE STUDY FINDINGS: BIRTH TO 12 MONTHS OF LIFE</a:t>
            </a:r>
            <a:endParaRPr b="0" i="0" sz="1400" u="none" cap="none" strike="noStrike">
              <a:solidFill>
                <a:srgbClr val="000000"/>
              </a:solidFill>
              <a:latin typeface="Arial"/>
              <a:ea typeface="Arial"/>
              <a:cs typeface="Arial"/>
              <a:sym typeface="Arial"/>
            </a:endParaRPr>
          </a:p>
        </p:txBody>
      </p:sp>
      <p:sp>
        <p:nvSpPr>
          <p:cNvPr id="68" name="Google Shape;68;p19"/>
          <p:cNvSpPr txBox="1"/>
          <p:nvPr/>
        </p:nvSpPr>
        <p:spPr>
          <a:xfrm>
            <a:off x="4820500" y="4788969"/>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FFFFFF"/>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FFFFFF"/>
                </a:solidFill>
                <a:latin typeface="Arial"/>
                <a:ea typeface="Arial"/>
                <a:cs typeface="Arial"/>
                <a:sym typeface="Arial"/>
              </a:rPr>
              <a:t>‹#›</a:t>
            </a:fld>
            <a:endParaRPr b="1" i="0" sz="75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LGreen Intro">
  <p:cSld name="CUSTOM_1_1">
    <p:bg>
      <p:bgPr>
        <a:solidFill>
          <a:schemeClr val="accent3"/>
        </a:solidFill>
      </p:bgPr>
    </p:bg>
    <p:spTree>
      <p:nvGrpSpPr>
        <p:cNvPr id="69" name="Shape 69"/>
        <p:cNvGrpSpPr/>
        <p:nvPr/>
      </p:nvGrpSpPr>
      <p:grpSpPr>
        <a:xfrm>
          <a:off x="0" y="0"/>
          <a:ext cx="0" cy="0"/>
          <a:chOff x="0" y="0"/>
          <a:chExt cx="0" cy="0"/>
        </a:xfrm>
      </p:grpSpPr>
      <p:sp>
        <p:nvSpPr>
          <p:cNvPr id="70" name="Google Shape;70;p20"/>
          <p:cNvSpPr txBox="1"/>
          <p:nvPr>
            <p:ph type="title"/>
          </p:nvPr>
        </p:nvSpPr>
        <p:spPr>
          <a:xfrm>
            <a:off x="831273" y="841135"/>
            <a:ext cx="7481400" cy="12102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FFFFFF"/>
              </a:buClr>
              <a:buSzPts val="3300"/>
              <a:buNone/>
              <a:defRPr b="1" sz="3300">
                <a:solidFill>
                  <a:srgbClr val="FFFFFF"/>
                </a:solidFill>
              </a:defRPr>
            </a:lvl1pPr>
            <a:lvl2pPr lvl="1" rtl="0" algn="l">
              <a:lnSpc>
                <a:spcPct val="100000"/>
              </a:lnSpc>
              <a:spcBef>
                <a:spcPts val="0"/>
              </a:spcBef>
              <a:spcAft>
                <a:spcPts val="0"/>
              </a:spcAft>
              <a:buSzPts val="1200"/>
              <a:buNone/>
              <a:defRPr b="1"/>
            </a:lvl2pPr>
            <a:lvl3pPr lvl="2" rtl="0" algn="l">
              <a:lnSpc>
                <a:spcPct val="100000"/>
              </a:lnSpc>
              <a:spcBef>
                <a:spcPts val="0"/>
              </a:spcBef>
              <a:spcAft>
                <a:spcPts val="0"/>
              </a:spcAft>
              <a:buSzPts val="1200"/>
              <a:buNone/>
              <a:defRPr b="1"/>
            </a:lvl3pPr>
            <a:lvl4pPr lvl="3" rtl="0" algn="l">
              <a:lnSpc>
                <a:spcPct val="100000"/>
              </a:lnSpc>
              <a:spcBef>
                <a:spcPts val="0"/>
              </a:spcBef>
              <a:spcAft>
                <a:spcPts val="0"/>
              </a:spcAft>
              <a:buSzPts val="1200"/>
              <a:buNone/>
              <a:defRPr b="1"/>
            </a:lvl4pPr>
            <a:lvl5pPr lvl="4" rtl="0" algn="l">
              <a:lnSpc>
                <a:spcPct val="100000"/>
              </a:lnSpc>
              <a:spcBef>
                <a:spcPts val="0"/>
              </a:spcBef>
              <a:spcAft>
                <a:spcPts val="0"/>
              </a:spcAft>
              <a:buSzPts val="1200"/>
              <a:buNone/>
              <a:defRPr b="1"/>
            </a:lvl5pPr>
            <a:lvl6pPr lvl="5" rtl="0" algn="l">
              <a:lnSpc>
                <a:spcPct val="100000"/>
              </a:lnSpc>
              <a:spcBef>
                <a:spcPts val="0"/>
              </a:spcBef>
              <a:spcAft>
                <a:spcPts val="0"/>
              </a:spcAft>
              <a:buSzPts val="1200"/>
              <a:buNone/>
              <a:defRPr b="1"/>
            </a:lvl6pPr>
            <a:lvl7pPr lvl="6" rtl="0" algn="l">
              <a:lnSpc>
                <a:spcPct val="100000"/>
              </a:lnSpc>
              <a:spcBef>
                <a:spcPts val="0"/>
              </a:spcBef>
              <a:spcAft>
                <a:spcPts val="0"/>
              </a:spcAft>
              <a:buSzPts val="1200"/>
              <a:buNone/>
              <a:defRPr b="1"/>
            </a:lvl7pPr>
            <a:lvl8pPr lvl="7" rtl="0" algn="l">
              <a:lnSpc>
                <a:spcPct val="100000"/>
              </a:lnSpc>
              <a:spcBef>
                <a:spcPts val="0"/>
              </a:spcBef>
              <a:spcAft>
                <a:spcPts val="0"/>
              </a:spcAft>
              <a:buSzPts val="1200"/>
              <a:buNone/>
              <a:defRPr b="1"/>
            </a:lvl8pPr>
            <a:lvl9pPr lvl="8" rtl="0" algn="l">
              <a:lnSpc>
                <a:spcPct val="100000"/>
              </a:lnSpc>
              <a:spcBef>
                <a:spcPts val="0"/>
              </a:spcBef>
              <a:spcAft>
                <a:spcPts val="0"/>
              </a:spcAft>
              <a:buSzPts val="1200"/>
              <a:buNone/>
              <a:defRPr b="1"/>
            </a:lvl9pPr>
          </a:lstStyle>
          <a:p/>
        </p:txBody>
      </p:sp>
      <p:sp>
        <p:nvSpPr>
          <p:cNvPr id="71" name="Google Shape;71;p20"/>
          <p:cNvSpPr/>
          <p:nvPr/>
        </p:nvSpPr>
        <p:spPr>
          <a:xfrm>
            <a:off x="202832" y="4799187"/>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Arial"/>
                <a:ea typeface="Arial"/>
                <a:cs typeface="Arial"/>
                <a:sym typeface="Arial"/>
              </a:rPr>
              <a:t>LIFE STUDY FINDINGS: BIRTH TO 12 MONTHS OF LIFE</a:t>
            </a:r>
            <a:endParaRPr b="0" i="0" sz="1400" u="none" cap="none" strike="noStrike">
              <a:solidFill>
                <a:srgbClr val="000000"/>
              </a:solidFill>
              <a:latin typeface="Arial"/>
              <a:ea typeface="Arial"/>
              <a:cs typeface="Arial"/>
              <a:sym typeface="Arial"/>
            </a:endParaRPr>
          </a:p>
        </p:txBody>
      </p:sp>
      <p:sp>
        <p:nvSpPr>
          <p:cNvPr id="72" name="Google Shape;72;p20"/>
          <p:cNvSpPr txBox="1"/>
          <p:nvPr/>
        </p:nvSpPr>
        <p:spPr>
          <a:xfrm>
            <a:off x="4820500" y="4788969"/>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FFFFFF"/>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FFFFFF"/>
                </a:solidFill>
                <a:latin typeface="Arial"/>
                <a:ea typeface="Arial"/>
                <a:cs typeface="Arial"/>
                <a:sym typeface="Arial"/>
              </a:rPr>
              <a:t>‹#›</a:t>
            </a:fld>
            <a:endParaRPr b="1" i="0" sz="75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old Intro">
  <p:cSld name="CUSTOM_1_1_1">
    <p:bg>
      <p:bgPr>
        <a:solidFill>
          <a:schemeClr val="accent4"/>
        </a:solidFill>
      </p:bgPr>
    </p:bg>
    <p:spTree>
      <p:nvGrpSpPr>
        <p:cNvPr id="73" name="Shape 73"/>
        <p:cNvGrpSpPr/>
        <p:nvPr/>
      </p:nvGrpSpPr>
      <p:grpSpPr>
        <a:xfrm>
          <a:off x="0" y="0"/>
          <a:ext cx="0" cy="0"/>
          <a:chOff x="0" y="0"/>
          <a:chExt cx="0" cy="0"/>
        </a:xfrm>
      </p:grpSpPr>
      <p:sp>
        <p:nvSpPr>
          <p:cNvPr id="74" name="Google Shape;74;p21"/>
          <p:cNvSpPr txBox="1"/>
          <p:nvPr>
            <p:ph type="title"/>
          </p:nvPr>
        </p:nvSpPr>
        <p:spPr>
          <a:xfrm>
            <a:off x="831273" y="841135"/>
            <a:ext cx="7481400" cy="12102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FFFFFF"/>
              </a:buClr>
              <a:buSzPts val="3300"/>
              <a:buNone/>
              <a:defRPr b="1" sz="3300">
                <a:solidFill>
                  <a:srgbClr val="FFFFFF"/>
                </a:solidFill>
              </a:defRPr>
            </a:lvl1pPr>
            <a:lvl2pPr lvl="1" rtl="0" algn="l">
              <a:lnSpc>
                <a:spcPct val="100000"/>
              </a:lnSpc>
              <a:spcBef>
                <a:spcPts val="0"/>
              </a:spcBef>
              <a:spcAft>
                <a:spcPts val="0"/>
              </a:spcAft>
              <a:buSzPts val="1200"/>
              <a:buNone/>
              <a:defRPr b="1"/>
            </a:lvl2pPr>
            <a:lvl3pPr lvl="2" rtl="0" algn="l">
              <a:lnSpc>
                <a:spcPct val="100000"/>
              </a:lnSpc>
              <a:spcBef>
                <a:spcPts val="0"/>
              </a:spcBef>
              <a:spcAft>
                <a:spcPts val="0"/>
              </a:spcAft>
              <a:buSzPts val="1200"/>
              <a:buNone/>
              <a:defRPr b="1"/>
            </a:lvl3pPr>
            <a:lvl4pPr lvl="3" rtl="0" algn="l">
              <a:lnSpc>
                <a:spcPct val="100000"/>
              </a:lnSpc>
              <a:spcBef>
                <a:spcPts val="0"/>
              </a:spcBef>
              <a:spcAft>
                <a:spcPts val="0"/>
              </a:spcAft>
              <a:buSzPts val="1200"/>
              <a:buNone/>
              <a:defRPr b="1"/>
            </a:lvl4pPr>
            <a:lvl5pPr lvl="4" rtl="0" algn="l">
              <a:lnSpc>
                <a:spcPct val="100000"/>
              </a:lnSpc>
              <a:spcBef>
                <a:spcPts val="0"/>
              </a:spcBef>
              <a:spcAft>
                <a:spcPts val="0"/>
              </a:spcAft>
              <a:buSzPts val="1200"/>
              <a:buNone/>
              <a:defRPr b="1"/>
            </a:lvl5pPr>
            <a:lvl6pPr lvl="5" rtl="0" algn="l">
              <a:lnSpc>
                <a:spcPct val="100000"/>
              </a:lnSpc>
              <a:spcBef>
                <a:spcPts val="0"/>
              </a:spcBef>
              <a:spcAft>
                <a:spcPts val="0"/>
              </a:spcAft>
              <a:buSzPts val="1200"/>
              <a:buNone/>
              <a:defRPr b="1"/>
            </a:lvl6pPr>
            <a:lvl7pPr lvl="6" rtl="0" algn="l">
              <a:lnSpc>
                <a:spcPct val="100000"/>
              </a:lnSpc>
              <a:spcBef>
                <a:spcPts val="0"/>
              </a:spcBef>
              <a:spcAft>
                <a:spcPts val="0"/>
              </a:spcAft>
              <a:buSzPts val="1200"/>
              <a:buNone/>
              <a:defRPr b="1"/>
            </a:lvl7pPr>
            <a:lvl8pPr lvl="7" rtl="0" algn="l">
              <a:lnSpc>
                <a:spcPct val="100000"/>
              </a:lnSpc>
              <a:spcBef>
                <a:spcPts val="0"/>
              </a:spcBef>
              <a:spcAft>
                <a:spcPts val="0"/>
              </a:spcAft>
              <a:buSzPts val="1200"/>
              <a:buNone/>
              <a:defRPr b="1"/>
            </a:lvl8pPr>
            <a:lvl9pPr lvl="8" rtl="0" algn="l">
              <a:lnSpc>
                <a:spcPct val="100000"/>
              </a:lnSpc>
              <a:spcBef>
                <a:spcPts val="0"/>
              </a:spcBef>
              <a:spcAft>
                <a:spcPts val="0"/>
              </a:spcAft>
              <a:buSzPts val="1200"/>
              <a:buNone/>
              <a:defRPr b="1"/>
            </a:lvl9pPr>
          </a:lstStyle>
          <a:p/>
        </p:txBody>
      </p:sp>
      <p:sp>
        <p:nvSpPr>
          <p:cNvPr id="75" name="Google Shape;75;p21"/>
          <p:cNvSpPr/>
          <p:nvPr/>
        </p:nvSpPr>
        <p:spPr>
          <a:xfrm>
            <a:off x="202832" y="4799187"/>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Arial"/>
                <a:ea typeface="Arial"/>
                <a:cs typeface="Arial"/>
                <a:sym typeface="Arial"/>
              </a:rPr>
              <a:t>LIFE STUDY FINDINGS: BIRTH TO 12 MONTHS OF LIFE</a:t>
            </a:r>
            <a:endParaRPr b="0" i="0" sz="1400" u="none" cap="none" strike="noStrike">
              <a:solidFill>
                <a:srgbClr val="000000"/>
              </a:solidFill>
              <a:latin typeface="Arial"/>
              <a:ea typeface="Arial"/>
              <a:cs typeface="Arial"/>
              <a:sym typeface="Arial"/>
            </a:endParaRPr>
          </a:p>
        </p:txBody>
      </p:sp>
      <p:sp>
        <p:nvSpPr>
          <p:cNvPr id="76" name="Google Shape;76;p21"/>
          <p:cNvSpPr txBox="1"/>
          <p:nvPr/>
        </p:nvSpPr>
        <p:spPr>
          <a:xfrm>
            <a:off x="4820500" y="4788969"/>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FFFFFF"/>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FFFFFF"/>
                </a:solidFill>
                <a:latin typeface="Arial"/>
                <a:ea typeface="Arial"/>
                <a:cs typeface="Arial"/>
                <a:sym typeface="Arial"/>
              </a:rPr>
              <a:t>‹#›</a:t>
            </a:fld>
            <a:endParaRPr b="1" i="0" sz="75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Orange Intro">
  <p:cSld name="CUSTOM_1_1_1_1">
    <p:bg>
      <p:bgPr>
        <a:solidFill>
          <a:schemeClr val="accent5"/>
        </a:solidFill>
      </p:bgPr>
    </p:bg>
    <p:spTree>
      <p:nvGrpSpPr>
        <p:cNvPr id="77" name="Shape 77"/>
        <p:cNvGrpSpPr/>
        <p:nvPr/>
      </p:nvGrpSpPr>
      <p:grpSpPr>
        <a:xfrm>
          <a:off x="0" y="0"/>
          <a:ext cx="0" cy="0"/>
          <a:chOff x="0" y="0"/>
          <a:chExt cx="0" cy="0"/>
        </a:xfrm>
      </p:grpSpPr>
      <p:sp>
        <p:nvSpPr>
          <p:cNvPr id="78" name="Google Shape;78;p22"/>
          <p:cNvSpPr txBox="1"/>
          <p:nvPr>
            <p:ph type="title"/>
          </p:nvPr>
        </p:nvSpPr>
        <p:spPr>
          <a:xfrm>
            <a:off x="831273" y="841135"/>
            <a:ext cx="7481400" cy="12102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FFFFFF"/>
              </a:buClr>
              <a:buSzPts val="3300"/>
              <a:buNone/>
              <a:defRPr b="1" sz="3300">
                <a:solidFill>
                  <a:srgbClr val="FFFFFF"/>
                </a:solidFill>
              </a:defRPr>
            </a:lvl1pPr>
            <a:lvl2pPr lvl="1" rtl="0" algn="l">
              <a:lnSpc>
                <a:spcPct val="100000"/>
              </a:lnSpc>
              <a:spcBef>
                <a:spcPts val="0"/>
              </a:spcBef>
              <a:spcAft>
                <a:spcPts val="0"/>
              </a:spcAft>
              <a:buSzPts val="1200"/>
              <a:buNone/>
              <a:defRPr b="1"/>
            </a:lvl2pPr>
            <a:lvl3pPr lvl="2" rtl="0" algn="l">
              <a:lnSpc>
                <a:spcPct val="100000"/>
              </a:lnSpc>
              <a:spcBef>
                <a:spcPts val="0"/>
              </a:spcBef>
              <a:spcAft>
                <a:spcPts val="0"/>
              </a:spcAft>
              <a:buSzPts val="1200"/>
              <a:buNone/>
              <a:defRPr b="1"/>
            </a:lvl3pPr>
            <a:lvl4pPr lvl="3" rtl="0" algn="l">
              <a:lnSpc>
                <a:spcPct val="100000"/>
              </a:lnSpc>
              <a:spcBef>
                <a:spcPts val="0"/>
              </a:spcBef>
              <a:spcAft>
                <a:spcPts val="0"/>
              </a:spcAft>
              <a:buSzPts val="1200"/>
              <a:buNone/>
              <a:defRPr b="1"/>
            </a:lvl4pPr>
            <a:lvl5pPr lvl="4" rtl="0" algn="l">
              <a:lnSpc>
                <a:spcPct val="100000"/>
              </a:lnSpc>
              <a:spcBef>
                <a:spcPts val="0"/>
              </a:spcBef>
              <a:spcAft>
                <a:spcPts val="0"/>
              </a:spcAft>
              <a:buSzPts val="1200"/>
              <a:buNone/>
              <a:defRPr b="1"/>
            </a:lvl5pPr>
            <a:lvl6pPr lvl="5" rtl="0" algn="l">
              <a:lnSpc>
                <a:spcPct val="100000"/>
              </a:lnSpc>
              <a:spcBef>
                <a:spcPts val="0"/>
              </a:spcBef>
              <a:spcAft>
                <a:spcPts val="0"/>
              </a:spcAft>
              <a:buSzPts val="1200"/>
              <a:buNone/>
              <a:defRPr b="1"/>
            </a:lvl6pPr>
            <a:lvl7pPr lvl="6" rtl="0" algn="l">
              <a:lnSpc>
                <a:spcPct val="100000"/>
              </a:lnSpc>
              <a:spcBef>
                <a:spcPts val="0"/>
              </a:spcBef>
              <a:spcAft>
                <a:spcPts val="0"/>
              </a:spcAft>
              <a:buSzPts val="1200"/>
              <a:buNone/>
              <a:defRPr b="1"/>
            </a:lvl7pPr>
            <a:lvl8pPr lvl="7" rtl="0" algn="l">
              <a:lnSpc>
                <a:spcPct val="100000"/>
              </a:lnSpc>
              <a:spcBef>
                <a:spcPts val="0"/>
              </a:spcBef>
              <a:spcAft>
                <a:spcPts val="0"/>
              </a:spcAft>
              <a:buSzPts val="1200"/>
              <a:buNone/>
              <a:defRPr b="1"/>
            </a:lvl8pPr>
            <a:lvl9pPr lvl="8" rtl="0" algn="l">
              <a:lnSpc>
                <a:spcPct val="100000"/>
              </a:lnSpc>
              <a:spcBef>
                <a:spcPts val="0"/>
              </a:spcBef>
              <a:spcAft>
                <a:spcPts val="0"/>
              </a:spcAft>
              <a:buSzPts val="1200"/>
              <a:buNone/>
              <a:defRPr b="1"/>
            </a:lvl9pPr>
          </a:lstStyle>
          <a:p/>
        </p:txBody>
      </p:sp>
      <p:sp>
        <p:nvSpPr>
          <p:cNvPr id="79" name="Google Shape;79;p22"/>
          <p:cNvSpPr/>
          <p:nvPr/>
        </p:nvSpPr>
        <p:spPr>
          <a:xfrm>
            <a:off x="202832" y="4799187"/>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Arial"/>
                <a:ea typeface="Arial"/>
                <a:cs typeface="Arial"/>
                <a:sym typeface="Arial"/>
              </a:rPr>
              <a:t>LIFE STUDY FINDINGS: BIRTH TO 12 MONTHS OF LIFE</a:t>
            </a:r>
            <a:endParaRPr b="0" i="0" sz="1400" u="none" cap="none" strike="noStrike">
              <a:solidFill>
                <a:srgbClr val="000000"/>
              </a:solidFill>
              <a:latin typeface="Arial"/>
              <a:ea typeface="Arial"/>
              <a:cs typeface="Arial"/>
              <a:sym typeface="Arial"/>
            </a:endParaRPr>
          </a:p>
        </p:txBody>
      </p:sp>
      <p:sp>
        <p:nvSpPr>
          <p:cNvPr id="80" name="Google Shape;80;p22"/>
          <p:cNvSpPr txBox="1"/>
          <p:nvPr/>
        </p:nvSpPr>
        <p:spPr>
          <a:xfrm>
            <a:off x="4820500" y="4788969"/>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FFFFFF"/>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FFFFFF"/>
                </a:solidFill>
                <a:latin typeface="Arial"/>
                <a:ea typeface="Arial"/>
                <a:cs typeface="Arial"/>
                <a:sym typeface="Arial"/>
              </a:rPr>
              <a:t>‹#›</a:t>
            </a:fld>
            <a:endParaRPr b="1" i="0" sz="75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Red Intro">
  <p:cSld name="CUSTOM_1_1_1_1_1">
    <p:bg>
      <p:bgPr>
        <a:solidFill>
          <a:srgbClr val="922039"/>
        </a:solidFill>
      </p:bgPr>
    </p:bg>
    <p:spTree>
      <p:nvGrpSpPr>
        <p:cNvPr id="81" name="Shape 81"/>
        <p:cNvGrpSpPr/>
        <p:nvPr/>
      </p:nvGrpSpPr>
      <p:grpSpPr>
        <a:xfrm>
          <a:off x="0" y="0"/>
          <a:ext cx="0" cy="0"/>
          <a:chOff x="0" y="0"/>
          <a:chExt cx="0" cy="0"/>
        </a:xfrm>
      </p:grpSpPr>
      <p:sp>
        <p:nvSpPr>
          <p:cNvPr id="82" name="Google Shape;82;p23"/>
          <p:cNvSpPr txBox="1"/>
          <p:nvPr>
            <p:ph type="title"/>
          </p:nvPr>
        </p:nvSpPr>
        <p:spPr>
          <a:xfrm>
            <a:off x="831273" y="841135"/>
            <a:ext cx="7481400" cy="12102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FFFFFF"/>
              </a:buClr>
              <a:buSzPts val="3300"/>
              <a:buNone/>
              <a:defRPr b="1" sz="3300">
                <a:solidFill>
                  <a:srgbClr val="FFFFFF"/>
                </a:solidFill>
              </a:defRPr>
            </a:lvl1pPr>
            <a:lvl2pPr lvl="1" rtl="0" algn="l">
              <a:lnSpc>
                <a:spcPct val="100000"/>
              </a:lnSpc>
              <a:spcBef>
                <a:spcPts val="0"/>
              </a:spcBef>
              <a:spcAft>
                <a:spcPts val="0"/>
              </a:spcAft>
              <a:buSzPts val="1200"/>
              <a:buNone/>
              <a:defRPr b="1"/>
            </a:lvl2pPr>
            <a:lvl3pPr lvl="2" rtl="0" algn="l">
              <a:lnSpc>
                <a:spcPct val="100000"/>
              </a:lnSpc>
              <a:spcBef>
                <a:spcPts val="0"/>
              </a:spcBef>
              <a:spcAft>
                <a:spcPts val="0"/>
              </a:spcAft>
              <a:buSzPts val="1200"/>
              <a:buNone/>
              <a:defRPr b="1"/>
            </a:lvl3pPr>
            <a:lvl4pPr lvl="3" rtl="0" algn="l">
              <a:lnSpc>
                <a:spcPct val="100000"/>
              </a:lnSpc>
              <a:spcBef>
                <a:spcPts val="0"/>
              </a:spcBef>
              <a:spcAft>
                <a:spcPts val="0"/>
              </a:spcAft>
              <a:buSzPts val="1200"/>
              <a:buNone/>
              <a:defRPr b="1"/>
            </a:lvl4pPr>
            <a:lvl5pPr lvl="4" rtl="0" algn="l">
              <a:lnSpc>
                <a:spcPct val="100000"/>
              </a:lnSpc>
              <a:spcBef>
                <a:spcPts val="0"/>
              </a:spcBef>
              <a:spcAft>
                <a:spcPts val="0"/>
              </a:spcAft>
              <a:buSzPts val="1200"/>
              <a:buNone/>
              <a:defRPr b="1"/>
            </a:lvl5pPr>
            <a:lvl6pPr lvl="5" rtl="0" algn="l">
              <a:lnSpc>
                <a:spcPct val="100000"/>
              </a:lnSpc>
              <a:spcBef>
                <a:spcPts val="0"/>
              </a:spcBef>
              <a:spcAft>
                <a:spcPts val="0"/>
              </a:spcAft>
              <a:buSzPts val="1200"/>
              <a:buNone/>
              <a:defRPr b="1"/>
            </a:lvl6pPr>
            <a:lvl7pPr lvl="6" rtl="0" algn="l">
              <a:lnSpc>
                <a:spcPct val="100000"/>
              </a:lnSpc>
              <a:spcBef>
                <a:spcPts val="0"/>
              </a:spcBef>
              <a:spcAft>
                <a:spcPts val="0"/>
              </a:spcAft>
              <a:buSzPts val="1200"/>
              <a:buNone/>
              <a:defRPr b="1"/>
            </a:lvl7pPr>
            <a:lvl8pPr lvl="7" rtl="0" algn="l">
              <a:lnSpc>
                <a:spcPct val="100000"/>
              </a:lnSpc>
              <a:spcBef>
                <a:spcPts val="0"/>
              </a:spcBef>
              <a:spcAft>
                <a:spcPts val="0"/>
              </a:spcAft>
              <a:buSzPts val="1200"/>
              <a:buNone/>
              <a:defRPr b="1"/>
            </a:lvl8pPr>
            <a:lvl9pPr lvl="8" rtl="0" algn="l">
              <a:lnSpc>
                <a:spcPct val="100000"/>
              </a:lnSpc>
              <a:spcBef>
                <a:spcPts val="0"/>
              </a:spcBef>
              <a:spcAft>
                <a:spcPts val="0"/>
              </a:spcAft>
              <a:buSzPts val="1200"/>
              <a:buNone/>
              <a:defRPr b="1"/>
            </a:lvl9pPr>
          </a:lstStyle>
          <a:p/>
        </p:txBody>
      </p:sp>
      <p:sp>
        <p:nvSpPr>
          <p:cNvPr id="83" name="Google Shape;83;p23"/>
          <p:cNvSpPr/>
          <p:nvPr/>
        </p:nvSpPr>
        <p:spPr>
          <a:xfrm>
            <a:off x="202832" y="4799187"/>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Arial"/>
                <a:ea typeface="Arial"/>
                <a:cs typeface="Arial"/>
                <a:sym typeface="Arial"/>
              </a:rPr>
              <a:t>LIFE STUDY FINDINGS: BIRTH TO 12 MONTHS OF LIFE</a:t>
            </a:r>
            <a:endParaRPr b="0" i="0" sz="1400" u="none" cap="none" strike="noStrike">
              <a:solidFill>
                <a:srgbClr val="000000"/>
              </a:solidFill>
              <a:latin typeface="Arial"/>
              <a:ea typeface="Arial"/>
              <a:cs typeface="Arial"/>
              <a:sym typeface="Arial"/>
            </a:endParaRPr>
          </a:p>
        </p:txBody>
      </p:sp>
      <p:sp>
        <p:nvSpPr>
          <p:cNvPr id="84" name="Google Shape;84;p23"/>
          <p:cNvSpPr txBox="1"/>
          <p:nvPr/>
        </p:nvSpPr>
        <p:spPr>
          <a:xfrm>
            <a:off x="4820500" y="4788969"/>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FFFFFF"/>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FFFFFF"/>
                </a:solidFill>
                <a:latin typeface="Arial"/>
                <a:ea typeface="Arial"/>
                <a:cs typeface="Arial"/>
                <a:sym typeface="Arial"/>
              </a:rPr>
              <a:t>‹#›</a:t>
            </a:fld>
            <a:endParaRPr b="1" i="0" sz="75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urple Intro">
  <p:cSld name="CUSTOM_1_1_1_1_1_1">
    <p:bg>
      <p:bgPr>
        <a:solidFill>
          <a:schemeClr val="accent6"/>
        </a:solidFill>
      </p:bgPr>
    </p:bg>
    <p:spTree>
      <p:nvGrpSpPr>
        <p:cNvPr id="85" name="Shape 85"/>
        <p:cNvGrpSpPr/>
        <p:nvPr/>
      </p:nvGrpSpPr>
      <p:grpSpPr>
        <a:xfrm>
          <a:off x="0" y="0"/>
          <a:ext cx="0" cy="0"/>
          <a:chOff x="0" y="0"/>
          <a:chExt cx="0" cy="0"/>
        </a:xfrm>
      </p:grpSpPr>
      <p:sp>
        <p:nvSpPr>
          <p:cNvPr id="86" name="Google Shape;86;p24"/>
          <p:cNvSpPr txBox="1"/>
          <p:nvPr>
            <p:ph type="title"/>
          </p:nvPr>
        </p:nvSpPr>
        <p:spPr>
          <a:xfrm>
            <a:off x="831273" y="841135"/>
            <a:ext cx="7481400" cy="12102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FFFFFF"/>
              </a:buClr>
              <a:buSzPts val="3300"/>
              <a:buNone/>
              <a:defRPr b="1" sz="3300">
                <a:solidFill>
                  <a:srgbClr val="FFFFFF"/>
                </a:solidFill>
              </a:defRPr>
            </a:lvl1pPr>
            <a:lvl2pPr lvl="1" rtl="0" algn="l">
              <a:lnSpc>
                <a:spcPct val="100000"/>
              </a:lnSpc>
              <a:spcBef>
                <a:spcPts val="0"/>
              </a:spcBef>
              <a:spcAft>
                <a:spcPts val="0"/>
              </a:spcAft>
              <a:buSzPts val="1200"/>
              <a:buNone/>
              <a:defRPr b="1"/>
            </a:lvl2pPr>
            <a:lvl3pPr lvl="2" rtl="0" algn="l">
              <a:lnSpc>
                <a:spcPct val="100000"/>
              </a:lnSpc>
              <a:spcBef>
                <a:spcPts val="0"/>
              </a:spcBef>
              <a:spcAft>
                <a:spcPts val="0"/>
              </a:spcAft>
              <a:buSzPts val="1200"/>
              <a:buNone/>
              <a:defRPr b="1"/>
            </a:lvl3pPr>
            <a:lvl4pPr lvl="3" rtl="0" algn="l">
              <a:lnSpc>
                <a:spcPct val="100000"/>
              </a:lnSpc>
              <a:spcBef>
                <a:spcPts val="0"/>
              </a:spcBef>
              <a:spcAft>
                <a:spcPts val="0"/>
              </a:spcAft>
              <a:buSzPts val="1200"/>
              <a:buNone/>
              <a:defRPr b="1"/>
            </a:lvl4pPr>
            <a:lvl5pPr lvl="4" rtl="0" algn="l">
              <a:lnSpc>
                <a:spcPct val="100000"/>
              </a:lnSpc>
              <a:spcBef>
                <a:spcPts val="0"/>
              </a:spcBef>
              <a:spcAft>
                <a:spcPts val="0"/>
              </a:spcAft>
              <a:buSzPts val="1200"/>
              <a:buNone/>
              <a:defRPr b="1"/>
            </a:lvl5pPr>
            <a:lvl6pPr lvl="5" rtl="0" algn="l">
              <a:lnSpc>
                <a:spcPct val="100000"/>
              </a:lnSpc>
              <a:spcBef>
                <a:spcPts val="0"/>
              </a:spcBef>
              <a:spcAft>
                <a:spcPts val="0"/>
              </a:spcAft>
              <a:buSzPts val="1200"/>
              <a:buNone/>
              <a:defRPr b="1"/>
            </a:lvl6pPr>
            <a:lvl7pPr lvl="6" rtl="0" algn="l">
              <a:lnSpc>
                <a:spcPct val="100000"/>
              </a:lnSpc>
              <a:spcBef>
                <a:spcPts val="0"/>
              </a:spcBef>
              <a:spcAft>
                <a:spcPts val="0"/>
              </a:spcAft>
              <a:buSzPts val="1200"/>
              <a:buNone/>
              <a:defRPr b="1"/>
            </a:lvl7pPr>
            <a:lvl8pPr lvl="7" rtl="0" algn="l">
              <a:lnSpc>
                <a:spcPct val="100000"/>
              </a:lnSpc>
              <a:spcBef>
                <a:spcPts val="0"/>
              </a:spcBef>
              <a:spcAft>
                <a:spcPts val="0"/>
              </a:spcAft>
              <a:buSzPts val="1200"/>
              <a:buNone/>
              <a:defRPr b="1"/>
            </a:lvl8pPr>
            <a:lvl9pPr lvl="8" rtl="0" algn="l">
              <a:lnSpc>
                <a:spcPct val="100000"/>
              </a:lnSpc>
              <a:spcBef>
                <a:spcPts val="0"/>
              </a:spcBef>
              <a:spcAft>
                <a:spcPts val="0"/>
              </a:spcAft>
              <a:buSzPts val="1200"/>
              <a:buNone/>
              <a:defRPr b="1"/>
            </a:lvl9pPr>
          </a:lstStyle>
          <a:p/>
        </p:txBody>
      </p:sp>
      <p:sp>
        <p:nvSpPr>
          <p:cNvPr id="87" name="Google Shape;87;p24"/>
          <p:cNvSpPr/>
          <p:nvPr/>
        </p:nvSpPr>
        <p:spPr>
          <a:xfrm>
            <a:off x="202832" y="4799187"/>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Arial"/>
                <a:ea typeface="Arial"/>
                <a:cs typeface="Arial"/>
                <a:sym typeface="Arial"/>
              </a:rPr>
              <a:t>LIFE STUDY FINDINGS: BIRTH TO 12 MONTHS OF LIFE</a:t>
            </a:r>
            <a:endParaRPr b="0" i="0" sz="1400" u="none" cap="none" strike="noStrike">
              <a:solidFill>
                <a:srgbClr val="000000"/>
              </a:solidFill>
              <a:latin typeface="Arial"/>
              <a:ea typeface="Arial"/>
              <a:cs typeface="Arial"/>
              <a:sym typeface="Arial"/>
            </a:endParaRPr>
          </a:p>
        </p:txBody>
      </p:sp>
      <p:sp>
        <p:nvSpPr>
          <p:cNvPr id="88" name="Google Shape;88;p24"/>
          <p:cNvSpPr txBox="1"/>
          <p:nvPr/>
        </p:nvSpPr>
        <p:spPr>
          <a:xfrm>
            <a:off x="4820500" y="4788969"/>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FFFFFF"/>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FFFFFF"/>
                </a:solidFill>
                <a:latin typeface="Arial"/>
                <a:ea typeface="Arial"/>
                <a:cs typeface="Arial"/>
                <a:sym typeface="Arial"/>
              </a:rPr>
              <a:t>‹#›</a:t>
            </a:fld>
            <a:endParaRPr b="1" i="0" sz="75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arkBlue Intro">
  <p:cSld name="CUSTOM_1_1_1_1_1_1_1">
    <p:bg>
      <p:bgPr>
        <a:solidFill>
          <a:srgbClr val="155F7A"/>
        </a:solidFill>
      </p:bgPr>
    </p:bg>
    <p:spTree>
      <p:nvGrpSpPr>
        <p:cNvPr id="89" name="Shape 89"/>
        <p:cNvGrpSpPr/>
        <p:nvPr/>
      </p:nvGrpSpPr>
      <p:grpSpPr>
        <a:xfrm>
          <a:off x="0" y="0"/>
          <a:ext cx="0" cy="0"/>
          <a:chOff x="0" y="0"/>
          <a:chExt cx="0" cy="0"/>
        </a:xfrm>
      </p:grpSpPr>
      <p:sp>
        <p:nvSpPr>
          <p:cNvPr id="90" name="Google Shape;90;p25"/>
          <p:cNvSpPr txBox="1"/>
          <p:nvPr>
            <p:ph type="title"/>
          </p:nvPr>
        </p:nvSpPr>
        <p:spPr>
          <a:xfrm>
            <a:off x="831273" y="841135"/>
            <a:ext cx="7481400" cy="12102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FFFFFF"/>
              </a:buClr>
              <a:buSzPts val="3300"/>
              <a:buNone/>
              <a:defRPr b="1" sz="3300">
                <a:solidFill>
                  <a:srgbClr val="FFFFFF"/>
                </a:solidFill>
              </a:defRPr>
            </a:lvl1pPr>
            <a:lvl2pPr lvl="1" rtl="0" algn="l">
              <a:lnSpc>
                <a:spcPct val="100000"/>
              </a:lnSpc>
              <a:spcBef>
                <a:spcPts val="0"/>
              </a:spcBef>
              <a:spcAft>
                <a:spcPts val="0"/>
              </a:spcAft>
              <a:buSzPts val="1200"/>
              <a:buNone/>
              <a:defRPr b="1"/>
            </a:lvl2pPr>
            <a:lvl3pPr lvl="2" rtl="0" algn="l">
              <a:lnSpc>
                <a:spcPct val="100000"/>
              </a:lnSpc>
              <a:spcBef>
                <a:spcPts val="0"/>
              </a:spcBef>
              <a:spcAft>
                <a:spcPts val="0"/>
              </a:spcAft>
              <a:buSzPts val="1200"/>
              <a:buNone/>
              <a:defRPr b="1"/>
            </a:lvl3pPr>
            <a:lvl4pPr lvl="3" rtl="0" algn="l">
              <a:lnSpc>
                <a:spcPct val="100000"/>
              </a:lnSpc>
              <a:spcBef>
                <a:spcPts val="0"/>
              </a:spcBef>
              <a:spcAft>
                <a:spcPts val="0"/>
              </a:spcAft>
              <a:buSzPts val="1200"/>
              <a:buNone/>
              <a:defRPr b="1"/>
            </a:lvl4pPr>
            <a:lvl5pPr lvl="4" rtl="0" algn="l">
              <a:lnSpc>
                <a:spcPct val="100000"/>
              </a:lnSpc>
              <a:spcBef>
                <a:spcPts val="0"/>
              </a:spcBef>
              <a:spcAft>
                <a:spcPts val="0"/>
              </a:spcAft>
              <a:buSzPts val="1200"/>
              <a:buNone/>
              <a:defRPr b="1"/>
            </a:lvl5pPr>
            <a:lvl6pPr lvl="5" rtl="0" algn="l">
              <a:lnSpc>
                <a:spcPct val="100000"/>
              </a:lnSpc>
              <a:spcBef>
                <a:spcPts val="0"/>
              </a:spcBef>
              <a:spcAft>
                <a:spcPts val="0"/>
              </a:spcAft>
              <a:buSzPts val="1200"/>
              <a:buNone/>
              <a:defRPr b="1"/>
            </a:lvl6pPr>
            <a:lvl7pPr lvl="6" rtl="0" algn="l">
              <a:lnSpc>
                <a:spcPct val="100000"/>
              </a:lnSpc>
              <a:spcBef>
                <a:spcPts val="0"/>
              </a:spcBef>
              <a:spcAft>
                <a:spcPts val="0"/>
              </a:spcAft>
              <a:buSzPts val="1200"/>
              <a:buNone/>
              <a:defRPr b="1"/>
            </a:lvl7pPr>
            <a:lvl8pPr lvl="7" rtl="0" algn="l">
              <a:lnSpc>
                <a:spcPct val="100000"/>
              </a:lnSpc>
              <a:spcBef>
                <a:spcPts val="0"/>
              </a:spcBef>
              <a:spcAft>
                <a:spcPts val="0"/>
              </a:spcAft>
              <a:buSzPts val="1200"/>
              <a:buNone/>
              <a:defRPr b="1"/>
            </a:lvl8pPr>
            <a:lvl9pPr lvl="8" rtl="0" algn="l">
              <a:lnSpc>
                <a:spcPct val="100000"/>
              </a:lnSpc>
              <a:spcBef>
                <a:spcPts val="0"/>
              </a:spcBef>
              <a:spcAft>
                <a:spcPts val="0"/>
              </a:spcAft>
              <a:buSzPts val="1200"/>
              <a:buNone/>
              <a:defRPr b="1"/>
            </a:lvl9pPr>
          </a:lstStyle>
          <a:p/>
        </p:txBody>
      </p:sp>
      <p:sp>
        <p:nvSpPr>
          <p:cNvPr id="91" name="Google Shape;91;p25"/>
          <p:cNvSpPr/>
          <p:nvPr/>
        </p:nvSpPr>
        <p:spPr>
          <a:xfrm>
            <a:off x="202832" y="4799187"/>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Arial"/>
                <a:ea typeface="Arial"/>
                <a:cs typeface="Arial"/>
                <a:sym typeface="Arial"/>
              </a:rPr>
              <a:t>LIFE STUDY FINDINGS: BIRTH TO 12 MONTHS OF LIFE</a:t>
            </a:r>
            <a:endParaRPr b="0" i="0" sz="1400" u="none" cap="none" strike="noStrike">
              <a:solidFill>
                <a:srgbClr val="000000"/>
              </a:solidFill>
              <a:latin typeface="Arial"/>
              <a:ea typeface="Arial"/>
              <a:cs typeface="Arial"/>
              <a:sym typeface="Arial"/>
            </a:endParaRPr>
          </a:p>
        </p:txBody>
      </p:sp>
      <p:sp>
        <p:nvSpPr>
          <p:cNvPr id="92" name="Google Shape;92;p25"/>
          <p:cNvSpPr txBox="1"/>
          <p:nvPr/>
        </p:nvSpPr>
        <p:spPr>
          <a:xfrm>
            <a:off x="4820500" y="4788969"/>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FFFFFF"/>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FFFFFF"/>
                </a:solidFill>
                <a:latin typeface="Arial"/>
                <a:ea typeface="Arial"/>
                <a:cs typeface="Arial"/>
                <a:sym typeface="Arial"/>
              </a:rPr>
              <a:t>‹#›</a:t>
            </a:fld>
            <a:endParaRPr b="1" i="0" sz="75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lue Intro">
  <p:cSld name="CUSTOM_1_1_1_1_1_1_1_1">
    <p:bg>
      <p:bgPr>
        <a:solidFill>
          <a:schemeClr val="accent1"/>
        </a:solidFill>
      </p:bgPr>
    </p:bg>
    <p:spTree>
      <p:nvGrpSpPr>
        <p:cNvPr id="93" name="Shape 93"/>
        <p:cNvGrpSpPr/>
        <p:nvPr/>
      </p:nvGrpSpPr>
      <p:grpSpPr>
        <a:xfrm>
          <a:off x="0" y="0"/>
          <a:ext cx="0" cy="0"/>
          <a:chOff x="0" y="0"/>
          <a:chExt cx="0" cy="0"/>
        </a:xfrm>
      </p:grpSpPr>
      <p:sp>
        <p:nvSpPr>
          <p:cNvPr id="94" name="Google Shape;94;p26"/>
          <p:cNvSpPr txBox="1"/>
          <p:nvPr>
            <p:ph type="title"/>
          </p:nvPr>
        </p:nvSpPr>
        <p:spPr>
          <a:xfrm>
            <a:off x="831273" y="841135"/>
            <a:ext cx="7481400" cy="12102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FFFFFF"/>
              </a:buClr>
              <a:buSzPts val="3300"/>
              <a:buNone/>
              <a:defRPr b="1" sz="3300">
                <a:solidFill>
                  <a:srgbClr val="FFFFFF"/>
                </a:solidFill>
              </a:defRPr>
            </a:lvl1pPr>
            <a:lvl2pPr lvl="1" rtl="0" algn="l">
              <a:lnSpc>
                <a:spcPct val="100000"/>
              </a:lnSpc>
              <a:spcBef>
                <a:spcPts val="0"/>
              </a:spcBef>
              <a:spcAft>
                <a:spcPts val="0"/>
              </a:spcAft>
              <a:buSzPts val="1200"/>
              <a:buNone/>
              <a:defRPr b="1"/>
            </a:lvl2pPr>
            <a:lvl3pPr lvl="2" rtl="0" algn="l">
              <a:lnSpc>
                <a:spcPct val="100000"/>
              </a:lnSpc>
              <a:spcBef>
                <a:spcPts val="0"/>
              </a:spcBef>
              <a:spcAft>
                <a:spcPts val="0"/>
              </a:spcAft>
              <a:buSzPts val="1200"/>
              <a:buNone/>
              <a:defRPr b="1"/>
            </a:lvl3pPr>
            <a:lvl4pPr lvl="3" rtl="0" algn="l">
              <a:lnSpc>
                <a:spcPct val="100000"/>
              </a:lnSpc>
              <a:spcBef>
                <a:spcPts val="0"/>
              </a:spcBef>
              <a:spcAft>
                <a:spcPts val="0"/>
              </a:spcAft>
              <a:buSzPts val="1200"/>
              <a:buNone/>
              <a:defRPr b="1"/>
            </a:lvl4pPr>
            <a:lvl5pPr lvl="4" rtl="0" algn="l">
              <a:lnSpc>
                <a:spcPct val="100000"/>
              </a:lnSpc>
              <a:spcBef>
                <a:spcPts val="0"/>
              </a:spcBef>
              <a:spcAft>
                <a:spcPts val="0"/>
              </a:spcAft>
              <a:buSzPts val="1200"/>
              <a:buNone/>
              <a:defRPr b="1"/>
            </a:lvl5pPr>
            <a:lvl6pPr lvl="5" rtl="0" algn="l">
              <a:lnSpc>
                <a:spcPct val="100000"/>
              </a:lnSpc>
              <a:spcBef>
                <a:spcPts val="0"/>
              </a:spcBef>
              <a:spcAft>
                <a:spcPts val="0"/>
              </a:spcAft>
              <a:buSzPts val="1200"/>
              <a:buNone/>
              <a:defRPr b="1"/>
            </a:lvl6pPr>
            <a:lvl7pPr lvl="6" rtl="0" algn="l">
              <a:lnSpc>
                <a:spcPct val="100000"/>
              </a:lnSpc>
              <a:spcBef>
                <a:spcPts val="0"/>
              </a:spcBef>
              <a:spcAft>
                <a:spcPts val="0"/>
              </a:spcAft>
              <a:buSzPts val="1200"/>
              <a:buNone/>
              <a:defRPr b="1"/>
            </a:lvl7pPr>
            <a:lvl8pPr lvl="7" rtl="0" algn="l">
              <a:lnSpc>
                <a:spcPct val="100000"/>
              </a:lnSpc>
              <a:spcBef>
                <a:spcPts val="0"/>
              </a:spcBef>
              <a:spcAft>
                <a:spcPts val="0"/>
              </a:spcAft>
              <a:buSzPts val="1200"/>
              <a:buNone/>
              <a:defRPr b="1"/>
            </a:lvl8pPr>
            <a:lvl9pPr lvl="8" rtl="0" algn="l">
              <a:lnSpc>
                <a:spcPct val="100000"/>
              </a:lnSpc>
              <a:spcBef>
                <a:spcPts val="0"/>
              </a:spcBef>
              <a:spcAft>
                <a:spcPts val="0"/>
              </a:spcAft>
              <a:buSzPts val="1200"/>
              <a:buNone/>
              <a:defRPr b="1"/>
            </a:lvl9pPr>
          </a:lstStyle>
          <a:p/>
        </p:txBody>
      </p:sp>
      <p:sp>
        <p:nvSpPr>
          <p:cNvPr id="95" name="Google Shape;95;p26"/>
          <p:cNvSpPr/>
          <p:nvPr/>
        </p:nvSpPr>
        <p:spPr>
          <a:xfrm>
            <a:off x="202832" y="4799187"/>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Arial"/>
                <a:ea typeface="Arial"/>
                <a:cs typeface="Arial"/>
                <a:sym typeface="Arial"/>
              </a:rPr>
              <a:t>LIFE STUDY FINDINGS: BIRTH TO 12 MONTHS OF LIFE</a:t>
            </a:r>
            <a:endParaRPr b="0" i="0" sz="1400" u="none" cap="none" strike="noStrike">
              <a:solidFill>
                <a:srgbClr val="000000"/>
              </a:solidFill>
              <a:latin typeface="Arial"/>
              <a:ea typeface="Arial"/>
              <a:cs typeface="Arial"/>
              <a:sym typeface="Arial"/>
            </a:endParaRPr>
          </a:p>
        </p:txBody>
      </p:sp>
      <p:sp>
        <p:nvSpPr>
          <p:cNvPr id="96" name="Google Shape;96;p26"/>
          <p:cNvSpPr txBox="1"/>
          <p:nvPr/>
        </p:nvSpPr>
        <p:spPr>
          <a:xfrm>
            <a:off x="4820500" y="4788969"/>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FFFFFF"/>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FFFFFF"/>
                </a:solidFill>
                <a:latin typeface="Arial"/>
                <a:ea typeface="Arial"/>
                <a:cs typeface="Arial"/>
                <a:sym typeface="Arial"/>
              </a:rPr>
              <a:t>‹#›</a:t>
            </a:fld>
            <a:endParaRPr b="1" i="0" sz="75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eal Intro">
  <p:cSld name="CUSTOM_1_1_1_1_1_1_1_1_1">
    <p:bg>
      <p:bgPr>
        <a:solidFill>
          <a:srgbClr val="3CAD9E"/>
        </a:solidFill>
      </p:bgPr>
    </p:bg>
    <p:spTree>
      <p:nvGrpSpPr>
        <p:cNvPr id="97" name="Shape 97"/>
        <p:cNvGrpSpPr/>
        <p:nvPr/>
      </p:nvGrpSpPr>
      <p:grpSpPr>
        <a:xfrm>
          <a:off x="0" y="0"/>
          <a:ext cx="0" cy="0"/>
          <a:chOff x="0" y="0"/>
          <a:chExt cx="0" cy="0"/>
        </a:xfrm>
      </p:grpSpPr>
      <p:sp>
        <p:nvSpPr>
          <p:cNvPr id="98" name="Google Shape;98;p27"/>
          <p:cNvSpPr txBox="1"/>
          <p:nvPr>
            <p:ph type="title"/>
          </p:nvPr>
        </p:nvSpPr>
        <p:spPr>
          <a:xfrm>
            <a:off x="831273" y="841135"/>
            <a:ext cx="7481400" cy="12102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FFFFFF"/>
              </a:buClr>
              <a:buSzPts val="3300"/>
              <a:buNone/>
              <a:defRPr b="1" sz="3300">
                <a:solidFill>
                  <a:srgbClr val="FFFFFF"/>
                </a:solidFill>
              </a:defRPr>
            </a:lvl1pPr>
            <a:lvl2pPr lvl="1" rtl="0" algn="l">
              <a:lnSpc>
                <a:spcPct val="100000"/>
              </a:lnSpc>
              <a:spcBef>
                <a:spcPts val="0"/>
              </a:spcBef>
              <a:spcAft>
                <a:spcPts val="0"/>
              </a:spcAft>
              <a:buSzPts val="1200"/>
              <a:buNone/>
              <a:defRPr b="1"/>
            </a:lvl2pPr>
            <a:lvl3pPr lvl="2" rtl="0" algn="l">
              <a:lnSpc>
                <a:spcPct val="100000"/>
              </a:lnSpc>
              <a:spcBef>
                <a:spcPts val="0"/>
              </a:spcBef>
              <a:spcAft>
                <a:spcPts val="0"/>
              </a:spcAft>
              <a:buSzPts val="1200"/>
              <a:buNone/>
              <a:defRPr b="1"/>
            </a:lvl3pPr>
            <a:lvl4pPr lvl="3" rtl="0" algn="l">
              <a:lnSpc>
                <a:spcPct val="100000"/>
              </a:lnSpc>
              <a:spcBef>
                <a:spcPts val="0"/>
              </a:spcBef>
              <a:spcAft>
                <a:spcPts val="0"/>
              </a:spcAft>
              <a:buSzPts val="1200"/>
              <a:buNone/>
              <a:defRPr b="1"/>
            </a:lvl4pPr>
            <a:lvl5pPr lvl="4" rtl="0" algn="l">
              <a:lnSpc>
                <a:spcPct val="100000"/>
              </a:lnSpc>
              <a:spcBef>
                <a:spcPts val="0"/>
              </a:spcBef>
              <a:spcAft>
                <a:spcPts val="0"/>
              </a:spcAft>
              <a:buSzPts val="1200"/>
              <a:buNone/>
              <a:defRPr b="1"/>
            </a:lvl5pPr>
            <a:lvl6pPr lvl="5" rtl="0" algn="l">
              <a:lnSpc>
                <a:spcPct val="100000"/>
              </a:lnSpc>
              <a:spcBef>
                <a:spcPts val="0"/>
              </a:spcBef>
              <a:spcAft>
                <a:spcPts val="0"/>
              </a:spcAft>
              <a:buSzPts val="1200"/>
              <a:buNone/>
              <a:defRPr b="1"/>
            </a:lvl6pPr>
            <a:lvl7pPr lvl="6" rtl="0" algn="l">
              <a:lnSpc>
                <a:spcPct val="100000"/>
              </a:lnSpc>
              <a:spcBef>
                <a:spcPts val="0"/>
              </a:spcBef>
              <a:spcAft>
                <a:spcPts val="0"/>
              </a:spcAft>
              <a:buSzPts val="1200"/>
              <a:buNone/>
              <a:defRPr b="1"/>
            </a:lvl7pPr>
            <a:lvl8pPr lvl="7" rtl="0" algn="l">
              <a:lnSpc>
                <a:spcPct val="100000"/>
              </a:lnSpc>
              <a:spcBef>
                <a:spcPts val="0"/>
              </a:spcBef>
              <a:spcAft>
                <a:spcPts val="0"/>
              </a:spcAft>
              <a:buSzPts val="1200"/>
              <a:buNone/>
              <a:defRPr b="1"/>
            </a:lvl8pPr>
            <a:lvl9pPr lvl="8" rtl="0" algn="l">
              <a:lnSpc>
                <a:spcPct val="100000"/>
              </a:lnSpc>
              <a:spcBef>
                <a:spcPts val="0"/>
              </a:spcBef>
              <a:spcAft>
                <a:spcPts val="0"/>
              </a:spcAft>
              <a:buSzPts val="1200"/>
              <a:buNone/>
              <a:defRPr b="1"/>
            </a:lvl9pPr>
          </a:lstStyle>
          <a:p/>
        </p:txBody>
      </p:sp>
      <p:sp>
        <p:nvSpPr>
          <p:cNvPr id="99" name="Google Shape;99;p27"/>
          <p:cNvSpPr/>
          <p:nvPr/>
        </p:nvSpPr>
        <p:spPr>
          <a:xfrm>
            <a:off x="202832" y="4799187"/>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Arial"/>
                <a:ea typeface="Arial"/>
                <a:cs typeface="Arial"/>
                <a:sym typeface="Arial"/>
              </a:rPr>
              <a:t>LIFE STUDY FINDINGS: BIRTH TO 12 MONTHS OF LIFE</a:t>
            </a:r>
            <a:endParaRPr b="0" i="0" sz="1400" u="none" cap="none" strike="noStrike">
              <a:solidFill>
                <a:srgbClr val="000000"/>
              </a:solidFill>
              <a:latin typeface="Arial"/>
              <a:ea typeface="Arial"/>
              <a:cs typeface="Arial"/>
              <a:sym typeface="Arial"/>
            </a:endParaRPr>
          </a:p>
        </p:txBody>
      </p:sp>
      <p:sp>
        <p:nvSpPr>
          <p:cNvPr id="100" name="Google Shape;100;p27"/>
          <p:cNvSpPr txBox="1"/>
          <p:nvPr/>
        </p:nvSpPr>
        <p:spPr>
          <a:xfrm>
            <a:off x="4820500" y="4788969"/>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FFFFFF"/>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FFFFFF"/>
                </a:solidFill>
                <a:latin typeface="Arial"/>
                <a:ea typeface="Arial"/>
                <a:cs typeface="Arial"/>
                <a:sym typeface="Arial"/>
              </a:rPr>
              <a:t>‹#›</a:t>
            </a:fld>
            <a:endParaRPr b="1" i="0" sz="75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ray Intro">
  <p:cSld name="CUSTOM_1_1_1_1_1_1_1_1_1_1">
    <p:bg>
      <p:bgPr>
        <a:solidFill>
          <a:schemeClr val="lt2"/>
        </a:solidFill>
      </p:bgPr>
    </p:bg>
    <p:spTree>
      <p:nvGrpSpPr>
        <p:cNvPr id="101" name="Shape 101"/>
        <p:cNvGrpSpPr/>
        <p:nvPr/>
      </p:nvGrpSpPr>
      <p:grpSpPr>
        <a:xfrm>
          <a:off x="0" y="0"/>
          <a:ext cx="0" cy="0"/>
          <a:chOff x="0" y="0"/>
          <a:chExt cx="0" cy="0"/>
        </a:xfrm>
      </p:grpSpPr>
      <p:sp>
        <p:nvSpPr>
          <p:cNvPr id="102" name="Google Shape;102;p28"/>
          <p:cNvSpPr txBox="1"/>
          <p:nvPr>
            <p:ph type="title"/>
          </p:nvPr>
        </p:nvSpPr>
        <p:spPr>
          <a:xfrm>
            <a:off x="831273" y="841135"/>
            <a:ext cx="7481400" cy="12102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FFFFFF"/>
              </a:buClr>
              <a:buSzPts val="3300"/>
              <a:buNone/>
              <a:defRPr b="1" sz="3300">
                <a:solidFill>
                  <a:srgbClr val="FFFFFF"/>
                </a:solidFill>
              </a:defRPr>
            </a:lvl1pPr>
            <a:lvl2pPr lvl="1" rtl="0" algn="l">
              <a:lnSpc>
                <a:spcPct val="100000"/>
              </a:lnSpc>
              <a:spcBef>
                <a:spcPts val="0"/>
              </a:spcBef>
              <a:spcAft>
                <a:spcPts val="0"/>
              </a:spcAft>
              <a:buSzPts val="1200"/>
              <a:buNone/>
              <a:defRPr b="1"/>
            </a:lvl2pPr>
            <a:lvl3pPr lvl="2" rtl="0" algn="l">
              <a:lnSpc>
                <a:spcPct val="100000"/>
              </a:lnSpc>
              <a:spcBef>
                <a:spcPts val="0"/>
              </a:spcBef>
              <a:spcAft>
                <a:spcPts val="0"/>
              </a:spcAft>
              <a:buSzPts val="1200"/>
              <a:buNone/>
              <a:defRPr b="1"/>
            </a:lvl3pPr>
            <a:lvl4pPr lvl="3" rtl="0" algn="l">
              <a:lnSpc>
                <a:spcPct val="100000"/>
              </a:lnSpc>
              <a:spcBef>
                <a:spcPts val="0"/>
              </a:spcBef>
              <a:spcAft>
                <a:spcPts val="0"/>
              </a:spcAft>
              <a:buSzPts val="1200"/>
              <a:buNone/>
              <a:defRPr b="1"/>
            </a:lvl4pPr>
            <a:lvl5pPr lvl="4" rtl="0" algn="l">
              <a:lnSpc>
                <a:spcPct val="100000"/>
              </a:lnSpc>
              <a:spcBef>
                <a:spcPts val="0"/>
              </a:spcBef>
              <a:spcAft>
                <a:spcPts val="0"/>
              </a:spcAft>
              <a:buSzPts val="1200"/>
              <a:buNone/>
              <a:defRPr b="1"/>
            </a:lvl5pPr>
            <a:lvl6pPr lvl="5" rtl="0" algn="l">
              <a:lnSpc>
                <a:spcPct val="100000"/>
              </a:lnSpc>
              <a:spcBef>
                <a:spcPts val="0"/>
              </a:spcBef>
              <a:spcAft>
                <a:spcPts val="0"/>
              </a:spcAft>
              <a:buSzPts val="1200"/>
              <a:buNone/>
              <a:defRPr b="1"/>
            </a:lvl6pPr>
            <a:lvl7pPr lvl="6" rtl="0" algn="l">
              <a:lnSpc>
                <a:spcPct val="100000"/>
              </a:lnSpc>
              <a:spcBef>
                <a:spcPts val="0"/>
              </a:spcBef>
              <a:spcAft>
                <a:spcPts val="0"/>
              </a:spcAft>
              <a:buSzPts val="1200"/>
              <a:buNone/>
              <a:defRPr b="1"/>
            </a:lvl7pPr>
            <a:lvl8pPr lvl="7" rtl="0" algn="l">
              <a:lnSpc>
                <a:spcPct val="100000"/>
              </a:lnSpc>
              <a:spcBef>
                <a:spcPts val="0"/>
              </a:spcBef>
              <a:spcAft>
                <a:spcPts val="0"/>
              </a:spcAft>
              <a:buSzPts val="1200"/>
              <a:buNone/>
              <a:defRPr b="1"/>
            </a:lvl8pPr>
            <a:lvl9pPr lvl="8" rtl="0" algn="l">
              <a:lnSpc>
                <a:spcPct val="100000"/>
              </a:lnSpc>
              <a:spcBef>
                <a:spcPts val="0"/>
              </a:spcBef>
              <a:spcAft>
                <a:spcPts val="0"/>
              </a:spcAft>
              <a:buSzPts val="1200"/>
              <a:buNone/>
              <a:defRPr b="1"/>
            </a:lvl9pPr>
          </a:lstStyle>
          <a:p/>
        </p:txBody>
      </p:sp>
      <p:sp>
        <p:nvSpPr>
          <p:cNvPr id="103" name="Google Shape;103;p28"/>
          <p:cNvSpPr/>
          <p:nvPr/>
        </p:nvSpPr>
        <p:spPr>
          <a:xfrm>
            <a:off x="202832" y="4799187"/>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Arial"/>
                <a:ea typeface="Arial"/>
                <a:cs typeface="Arial"/>
                <a:sym typeface="Arial"/>
              </a:rPr>
              <a:t>LIFE STUDY FINDINGS: BIRTH TO 12 MONTHS OF LIFE</a:t>
            </a:r>
            <a:endParaRPr b="0" i="0" sz="1400" u="none" cap="none" strike="noStrike">
              <a:solidFill>
                <a:srgbClr val="000000"/>
              </a:solidFill>
              <a:latin typeface="Arial"/>
              <a:ea typeface="Arial"/>
              <a:cs typeface="Arial"/>
              <a:sym typeface="Arial"/>
            </a:endParaRPr>
          </a:p>
        </p:txBody>
      </p:sp>
      <p:sp>
        <p:nvSpPr>
          <p:cNvPr id="104" name="Google Shape;104;p28"/>
          <p:cNvSpPr txBox="1"/>
          <p:nvPr/>
        </p:nvSpPr>
        <p:spPr>
          <a:xfrm>
            <a:off x="4820500" y="4788969"/>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FFFFFF"/>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FFFFFF"/>
                </a:solidFill>
                <a:latin typeface="Arial"/>
                <a:ea typeface="Arial"/>
                <a:cs typeface="Arial"/>
                <a:sym typeface="Arial"/>
              </a:rPr>
              <a:t>‹#›</a:t>
            </a:fld>
            <a:endParaRPr b="1" i="0" sz="75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reen Title and Content">
  <p:cSld name="2_Title and Content_3">
    <p:spTree>
      <p:nvGrpSpPr>
        <p:cNvPr id="105" name="Shape 105"/>
        <p:cNvGrpSpPr/>
        <p:nvPr/>
      </p:nvGrpSpPr>
      <p:grpSpPr>
        <a:xfrm>
          <a:off x="0" y="0"/>
          <a:ext cx="0" cy="0"/>
          <a:chOff x="0" y="0"/>
          <a:chExt cx="0" cy="0"/>
        </a:xfrm>
      </p:grpSpPr>
      <p:sp>
        <p:nvSpPr>
          <p:cNvPr id="106" name="Google Shape;106;p29"/>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2"/>
              </a:buClr>
              <a:buSzPts val="1600"/>
              <a:buNone/>
              <a:defRPr>
                <a:solidFill>
                  <a:schemeClr val="accent2"/>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107" name="Google Shape;107;p29"/>
          <p:cNvSpPr txBox="1"/>
          <p:nvPr>
            <p:ph idx="1" type="body"/>
          </p:nvPr>
        </p:nvSpPr>
        <p:spPr>
          <a:xfrm>
            <a:off x="831273" y="839581"/>
            <a:ext cx="74814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08" name="Google Shape;108;p29"/>
          <p:cNvSpPr/>
          <p:nvPr/>
        </p:nvSpPr>
        <p:spPr>
          <a:xfrm>
            <a:off x="0" y="0"/>
            <a:ext cx="369600" cy="5143500"/>
          </a:xfrm>
          <a:prstGeom prst="rect">
            <a:avLst/>
          </a:prstGeom>
          <a:solidFill>
            <a:srgbClr val="008678"/>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29"/>
          <p:cNvSpPr/>
          <p:nvPr/>
        </p:nvSpPr>
        <p:spPr>
          <a:xfrm>
            <a:off x="451722" y="4872650"/>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8678"/>
                </a:solidFill>
                <a:latin typeface="Arial"/>
                <a:ea typeface="Arial"/>
                <a:cs typeface="Arial"/>
                <a:sym typeface="Arial"/>
              </a:rPr>
              <a:t>LIFE STUDY FINDINGS: </a:t>
            </a:r>
            <a:r>
              <a:rPr b="1" i="0" lang="en" sz="700" u="none" cap="none" strike="noStrike">
                <a:solidFill>
                  <a:srgbClr val="000000"/>
                </a:solidFill>
                <a:latin typeface="Arial"/>
                <a:ea typeface="Arial"/>
                <a:cs typeface="Arial"/>
                <a:sym typeface="Arial"/>
              </a:rPr>
              <a:t>BIRTH TO 12 MONTHS OF LIFE</a:t>
            </a:r>
            <a:endParaRPr b="0" i="0" sz="1400" u="none" cap="none" strike="noStrike">
              <a:solidFill>
                <a:srgbClr val="000000"/>
              </a:solidFill>
              <a:latin typeface="Arial"/>
              <a:ea typeface="Arial"/>
              <a:cs typeface="Arial"/>
              <a:sym typeface="Arial"/>
            </a:endParaRPr>
          </a:p>
        </p:txBody>
      </p:sp>
      <p:sp>
        <p:nvSpPr>
          <p:cNvPr id="110" name="Google Shape;110;p29"/>
          <p:cNvSpPr txBox="1"/>
          <p:nvPr/>
        </p:nvSpPr>
        <p:spPr>
          <a:xfrm>
            <a:off x="4820500" y="4862432"/>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000000"/>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000000"/>
                </a:solidFill>
                <a:latin typeface="Arial"/>
                <a:ea typeface="Arial"/>
                <a:cs typeface="Arial"/>
                <a:sym typeface="Arial"/>
              </a:rPr>
              <a:t>‹#›</a:t>
            </a:fld>
            <a:endParaRPr b="1" i="0" sz="75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eal Title and Content">
  <p:cSld name="2_Title and Content_3_3">
    <p:spTree>
      <p:nvGrpSpPr>
        <p:cNvPr id="111" name="Shape 111"/>
        <p:cNvGrpSpPr/>
        <p:nvPr/>
      </p:nvGrpSpPr>
      <p:grpSpPr>
        <a:xfrm>
          <a:off x="0" y="0"/>
          <a:ext cx="0" cy="0"/>
          <a:chOff x="0" y="0"/>
          <a:chExt cx="0" cy="0"/>
        </a:xfrm>
      </p:grpSpPr>
      <p:sp>
        <p:nvSpPr>
          <p:cNvPr id="112" name="Google Shape;112;p30"/>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3CAD9E"/>
              </a:buClr>
              <a:buSzPts val="1600"/>
              <a:buNone/>
              <a:defRPr>
                <a:solidFill>
                  <a:srgbClr val="3CAD9E"/>
                </a:solidFill>
              </a:defRPr>
            </a:lvl1pPr>
            <a:lvl2pPr lvl="1" rtl="0" algn="l">
              <a:lnSpc>
                <a:spcPct val="100000"/>
              </a:lnSpc>
              <a:spcBef>
                <a:spcPts val="0"/>
              </a:spcBef>
              <a:spcAft>
                <a:spcPts val="0"/>
              </a:spcAft>
              <a:buClr>
                <a:srgbClr val="3CAD9E"/>
              </a:buClr>
              <a:buSzPts val="1200"/>
              <a:buNone/>
              <a:defRPr>
                <a:solidFill>
                  <a:srgbClr val="3CAD9E"/>
                </a:solidFill>
              </a:defRPr>
            </a:lvl2pPr>
            <a:lvl3pPr lvl="2" rtl="0" algn="l">
              <a:lnSpc>
                <a:spcPct val="100000"/>
              </a:lnSpc>
              <a:spcBef>
                <a:spcPts val="0"/>
              </a:spcBef>
              <a:spcAft>
                <a:spcPts val="0"/>
              </a:spcAft>
              <a:buClr>
                <a:srgbClr val="3CAD9E"/>
              </a:buClr>
              <a:buSzPts val="1200"/>
              <a:buNone/>
              <a:defRPr>
                <a:solidFill>
                  <a:srgbClr val="3CAD9E"/>
                </a:solidFill>
              </a:defRPr>
            </a:lvl3pPr>
            <a:lvl4pPr lvl="3" rtl="0" algn="l">
              <a:lnSpc>
                <a:spcPct val="100000"/>
              </a:lnSpc>
              <a:spcBef>
                <a:spcPts val="0"/>
              </a:spcBef>
              <a:spcAft>
                <a:spcPts val="0"/>
              </a:spcAft>
              <a:buClr>
                <a:srgbClr val="3CAD9E"/>
              </a:buClr>
              <a:buSzPts val="1200"/>
              <a:buNone/>
              <a:defRPr>
                <a:solidFill>
                  <a:srgbClr val="3CAD9E"/>
                </a:solidFill>
              </a:defRPr>
            </a:lvl4pPr>
            <a:lvl5pPr lvl="4" rtl="0" algn="l">
              <a:lnSpc>
                <a:spcPct val="100000"/>
              </a:lnSpc>
              <a:spcBef>
                <a:spcPts val="0"/>
              </a:spcBef>
              <a:spcAft>
                <a:spcPts val="0"/>
              </a:spcAft>
              <a:buClr>
                <a:srgbClr val="3CAD9E"/>
              </a:buClr>
              <a:buSzPts val="1200"/>
              <a:buNone/>
              <a:defRPr>
                <a:solidFill>
                  <a:srgbClr val="3CAD9E"/>
                </a:solidFill>
              </a:defRPr>
            </a:lvl5pPr>
            <a:lvl6pPr lvl="5" rtl="0" algn="l">
              <a:lnSpc>
                <a:spcPct val="100000"/>
              </a:lnSpc>
              <a:spcBef>
                <a:spcPts val="0"/>
              </a:spcBef>
              <a:spcAft>
                <a:spcPts val="0"/>
              </a:spcAft>
              <a:buClr>
                <a:srgbClr val="3CAD9E"/>
              </a:buClr>
              <a:buSzPts val="1200"/>
              <a:buNone/>
              <a:defRPr>
                <a:solidFill>
                  <a:srgbClr val="3CAD9E"/>
                </a:solidFill>
              </a:defRPr>
            </a:lvl6pPr>
            <a:lvl7pPr lvl="6" rtl="0" algn="l">
              <a:lnSpc>
                <a:spcPct val="100000"/>
              </a:lnSpc>
              <a:spcBef>
                <a:spcPts val="0"/>
              </a:spcBef>
              <a:spcAft>
                <a:spcPts val="0"/>
              </a:spcAft>
              <a:buClr>
                <a:srgbClr val="3CAD9E"/>
              </a:buClr>
              <a:buSzPts val="1200"/>
              <a:buNone/>
              <a:defRPr>
                <a:solidFill>
                  <a:srgbClr val="3CAD9E"/>
                </a:solidFill>
              </a:defRPr>
            </a:lvl7pPr>
            <a:lvl8pPr lvl="7" rtl="0" algn="l">
              <a:lnSpc>
                <a:spcPct val="100000"/>
              </a:lnSpc>
              <a:spcBef>
                <a:spcPts val="0"/>
              </a:spcBef>
              <a:spcAft>
                <a:spcPts val="0"/>
              </a:spcAft>
              <a:buClr>
                <a:srgbClr val="3CAD9E"/>
              </a:buClr>
              <a:buSzPts val="1200"/>
              <a:buNone/>
              <a:defRPr>
                <a:solidFill>
                  <a:srgbClr val="3CAD9E"/>
                </a:solidFill>
              </a:defRPr>
            </a:lvl8pPr>
            <a:lvl9pPr lvl="8" rtl="0" algn="l">
              <a:lnSpc>
                <a:spcPct val="100000"/>
              </a:lnSpc>
              <a:spcBef>
                <a:spcPts val="0"/>
              </a:spcBef>
              <a:spcAft>
                <a:spcPts val="0"/>
              </a:spcAft>
              <a:buClr>
                <a:srgbClr val="3CAD9E"/>
              </a:buClr>
              <a:buSzPts val="1200"/>
              <a:buNone/>
              <a:defRPr>
                <a:solidFill>
                  <a:srgbClr val="3CAD9E"/>
                </a:solidFill>
              </a:defRPr>
            </a:lvl9pPr>
          </a:lstStyle>
          <a:p/>
        </p:txBody>
      </p:sp>
      <p:sp>
        <p:nvSpPr>
          <p:cNvPr id="113" name="Google Shape;113;p30"/>
          <p:cNvSpPr txBox="1"/>
          <p:nvPr>
            <p:ph idx="1" type="body"/>
          </p:nvPr>
        </p:nvSpPr>
        <p:spPr>
          <a:xfrm>
            <a:off x="831273" y="839581"/>
            <a:ext cx="74814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14" name="Google Shape;114;p30"/>
          <p:cNvSpPr/>
          <p:nvPr/>
        </p:nvSpPr>
        <p:spPr>
          <a:xfrm>
            <a:off x="451722" y="4872650"/>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3CAD9E"/>
                </a:solidFill>
                <a:latin typeface="Arial"/>
                <a:ea typeface="Arial"/>
                <a:cs typeface="Arial"/>
                <a:sym typeface="Arial"/>
              </a:rPr>
              <a:t>LIFE STUDY FINDINGS: </a:t>
            </a:r>
            <a:r>
              <a:rPr b="1" i="0" lang="en" sz="700" u="none" cap="none" strike="noStrike">
                <a:solidFill>
                  <a:srgbClr val="000000"/>
                </a:solidFill>
                <a:latin typeface="Arial"/>
                <a:ea typeface="Arial"/>
                <a:cs typeface="Arial"/>
                <a:sym typeface="Arial"/>
              </a:rPr>
              <a:t>BIRTH TO 12 MONTHS OF LIFE</a:t>
            </a:r>
            <a:endParaRPr b="0" i="0" sz="1400" u="none" cap="none" strike="noStrike">
              <a:solidFill>
                <a:srgbClr val="000000"/>
              </a:solidFill>
              <a:latin typeface="Arial"/>
              <a:ea typeface="Arial"/>
              <a:cs typeface="Arial"/>
              <a:sym typeface="Arial"/>
            </a:endParaRPr>
          </a:p>
        </p:txBody>
      </p:sp>
      <p:sp>
        <p:nvSpPr>
          <p:cNvPr id="115" name="Google Shape;115;p30"/>
          <p:cNvSpPr txBox="1"/>
          <p:nvPr/>
        </p:nvSpPr>
        <p:spPr>
          <a:xfrm>
            <a:off x="4820500" y="4862432"/>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000000"/>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000000"/>
                </a:solidFill>
                <a:latin typeface="Arial"/>
                <a:ea typeface="Arial"/>
                <a:cs typeface="Arial"/>
                <a:sym typeface="Arial"/>
              </a:rPr>
              <a:t>‹#›</a:t>
            </a:fld>
            <a:endParaRPr b="1" i="0" sz="750" u="none" cap="none" strike="noStrike">
              <a:solidFill>
                <a:srgbClr val="000000"/>
              </a:solidFill>
              <a:latin typeface="Arial"/>
              <a:ea typeface="Arial"/>
              <a:cs typeface="Arial"/>
              <a:sym typeface="Arial"/>
            </a:endParaRPr>
          </a:p>
        </p:txBody>
      </p:sp>
      <p:sp>
        <p:nvSpPr>
          <p:cNvPr id="116" name="Google Shape;116;p30"/>
          <p:cNvSpPr/>
          <p:nvPr/>
        </p:nvSpPr>
        <p:spPr>
          <a:xfrm>
            <a:off x="0" y="0"/>
            <a:ext cx="369600" cy="5143500"/>
          </a:xfrm>
          <a:prstGeom prst="rect">
            <a:avLst/>
          </a:prstGeom>
          <a:solidFill>
            <a:srgbClr val="3CAD9E"/>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ray Title and Content">
  <p:cSld name="2_Title and Content_3_3_1">
    <p:spTree>
      <p:nvGrpSpPr>
        <p:cNvPr id="117" name="Shape 117"/>
        <p:cNvGrpSpPr/>
        <p:nvPr/>
      </p:nvGrpSpPr>
      <p:grpSpPr>
        <a:xfrm>
          <a:off x="0" y="0"/>
          <a:ext cx="0" cy="0"/>
          <a:chOff x="0" y="0"/>
          <a:chExt cx="0" cy="0"/>
        </a:xfrm>
      </p:grpSpPr>
      <p:sp>
        <p:nvSpPr>
          <p:cNvPr id="118" name="Google Shape;118;p31"/>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dk1"/>
              </a:buClr>
              <a:buSzPts val="1600"/>
              <a:buNone/>
              <a:defRPr>
                <a:solidFill>
                  <a:schemeClr val="dk1"/>
                </a:solidFill>
              </a:defRPr>
            </a:lvl1pPr>
            <a:lvl2pPr lvl="1" rtl="0" algn="l">
              <a:lnSpc>
                <a:spcPct val="100000"/>
              </a:lnSpc>
              <a:spcBef>
                <a:spcPts val="0"/>
              </a:spcBef>
              <a:spcAft>
                <a:spcPts val="0"/>
              </a:spcAft>
              <a:buClr>
                <a:srgbClr val="3CAD9E"/>
              </a:buClr>
              <a:buSzPts val="1200"/>
              <a:buNone/>
              <a:defRPr>
                <a:solidFill>
                  <a:srgbClr val="3CAD9E"/>
                </a:solidFill>
              </a:defRPr>
            </a:lvl2pPr>
            <a:lvl3pPr lvl="2" rtl="0" algn="l">
              <a:lnSpc>
                <a:spcPct val="100000"/>
              </a:lnSpc>
              <a:spcBef>
                <a:spcPts val="0"/>
              </a:spcBef>
              <a:spcAft>
                <a:spcPts val="0"/>
              </a:spcAft>
              <a:buClr>
                <a:srgbClr val="3CAD9E"/>
              </a:buClr>
              <a:buSzPts val="1200"/>
              <a:buNone/>
              <a:defRPr>
                <a:solidFill>
                  <a:srgbClr val="3CAD9E"/>
                </a:solidFill>
              </a:defRPr>
            </a:lvl3pPr>
            <a:lvl4pPr lvl="3" rtl="0" algn="l">
              <a:lnSpc>
                <a:spcPct val="100000"/>
              </a:lnSpc>
              <a:spcBef>
                <a:spcPts val="0"/>
              </a:spcBef>
              <a:spcAft>
                <a:spcPts val="0"/>
              </a:spcAft>
              <a:buClr>
                <a:srgbClr val="3CAD9E"/>
              </a:buClr>
              <a:buSzPts val="1200"/>
              <a:buNone/>
              <a:defRPr>
                <a:solidFill>
                  <a:srgbClr val="3CAD9E"/>
                </a:solidFill>
              </a:defRPr>
            </a:lvl4pPr>
            <a:lvl5pPr lvl="4" rtl="0" algn="l">
              <a:lnSpc>
                <a:spcPct val="100000"/>
              </a:lnSpc>
              <a:spcBef>
                <a:spcPts val="0"/>
              </a:spcBef>
              <a:spcAft>
                <a:spcPts val="0"/>
              </a:spcAft>
              <a:buClr>
                <a:srgbClr val="3CAD9E"/>
              </a:buClr>
              <a:buSzPts val="1200"/>
              <a:buNone/>
              <a:defRPr>
                <a:solidFill>
                  <a:srgbClr val="3CAD9E"/>
                </a:solidFill>
              </a:defRPr>
            </a:lvl5pPr>
            <a:lvl6pPr lvl="5" rtl="0" algn="l">
              <a:lnSpc>
                <a:spcPct val="100000"/>
              </a:lnSpc>
              <a:spcBef>
                <a:spcPts val="0"/>
              </a:spcBef>
              <a:spcAft>
                <a:spcPts val="0"/>
              </a:spcAft>
              <a:buClr>
                <a:srgbClr val="3CAD9E"/>
              </a:buClr>
              <a:buSzPts val="1200"/>
              <a:buNone/>
              <a:defRPr>
                <a:solidFill>
                  <a:srgbClr val="3CAD9E"/>
                </a:solidFill>
              </a:defRPr>
            </a:lvl6pPr>
            <a:lvl7pPr lvl="6" rtl="0" algn="l">
              <a:lnSpc>
                <a:spcPct val="100000"/>
              </a:lnSpc>
              <a:spcBef>
                <a:spcPts val="0"/>
              </a:spcBef>
              <a:spcAft>
                <a:spcPts val="0"/>
              </a:spcAft>
              <a:buClr>
                <a:srgbClr val="3CAD9E"/>
              </a:buClr>
              <a:buSzPts val="1200"/>
              <a:buNone/>
              <a:defRPr>
                <a:solidFill>
                  <a:srgbClr val="3CAD9E"/>
                </a:solidFill>
              </a:defRPr>
            </a:lvl7pPr>
            <a:lvl8pPr lvl="7" rtl="0" algn="l">
              <a:lnSpc>
                <a:spcPct val="100000"/>
              </a:lnSpc>
              <a:spcBef>
                <a:spcPts val="0"/>
              </a:spcBef>
              <a:spcAft>
                <a:spcPts val="0"/>
              </a:spcAft>
              <a:buClr>
                <a:srgbClr val="3CAD9E"/>
              </a:buClr>
              <a:buSzPts val="1200"/>
              <a:buNone/>
              <a:defRPr>
                <a:solidFill>
                  <a:srgbClr val="3CAD9E"/>
                </a:solidFill>
              </a:defRPr>
            </a:lvl8pPr>
            <a:lvl9pPr lvl="8" rtl="0" algn="l">
              <a:lnSpc>
                <a:spcPct val="100000"/>
              </a:lnSpc>
              <a:spcBef>
                <a:spcPts val="0"/>
              </a:spcBef>
              <a:spcAft>
                <a:spcPts val="0"/>
              </a:spcAft>
              <a:buClr>
                <a:srgbClr val="3CAD9E"/>
              </a:buClr>
              <a:buSzPts val="1200"/>
              <a:buNone/>
              <a:defRPr>
                <a:solidFill>
                  <a:srgbClr val="3CAD9E"/>
                </a:solidFill>
              </a:defRPr>
            </a:lvl9pPr>
          </a:lstStyle>
          <a:p/>
        </p:txBody>
      </p:sp>
      <p:sp>
        <p:nvSpPr>
          <p:cNvPr id="119" name="Google Shape;119;p31"/>
          <p:cNvSpPr txBox="1"/>
          <p:nvPr>
            <p:ph idx="1" type="body"/>
          </p:nvPr>
        </p:nvSpPr>
        <p:spPr>
          <a:xfrm>
            <a:off x="831273" y="839581"/>
            <a:ext cx="74814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20" name="Google Shape;120;p31"/>
          <p:cNvSpPr/>
          <p:nvPr/>
        </p:nvSpPr>
        <p:spPr>
          <a:xfrm>
            <a:off x="0" y="0"/>
            <a:ext cx="365700" cy="5143500"/>
          </a:xfrm>
          <a:prstGeom prst="rect">
            <a:avLst/>
          </a:prstGeom>
          <a:solidFill>
            <a:schemeClr val="lt2"/>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31"/>
          <p:cNvSpPr/>
          <p:nvPr/>
        </p:nvSpPr>
        <p:spPr>
          <a:xfrm>
            <a:off x="451722" y="4872650"/>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9E9E9E"/>
                </a:solidFill>
                <a:latin typeface="Arial"/>
                <a:ea typeface="Arial"/>
                <a:cs typeface="Arial"/>
                <a:sym typeface="Arial"/>
              </a:rPr>
              <a:t>LIFE STUDY FINDINGS: </a:t>
            </a:r>
            <a:r>
              <a:rPr b="1" i="0" lang="en" sz="700" u="none" cap="none" strike="noStrike">
                <a:solidFill>
                  <a:srgbClr val="000000"/>
                </a:solidFill>
                <a:latin typeface="Arial"/>
                <a:ea typeface="Arial"/>
                <a:cs typeface="Arial"/>
                <a:sym typeface="Arial"/>
              </a:rPr>
              <a:t>BIRTH TO 12 MONTHS OF LIFE</a:t>
            </a:r>
            <a:endParaRPr b="0" i="0" sz="1400" u="none" cap="none" strike="noStrike">
              <a:solidFill>
                <a:srgbClr val="000000"/>
              </a:solidFill>
              <a:latin typeface="Arial"/>
              <a:ea typeface="Arial"/>
              <a:cs typeface="Arial"/>
              <a:sym typeface="Arial"/>
            </a:endParaRPr>
          </a:p>
        </p:txBody>
      </p:sp>
      <p:sp>
        <p:nvSpPr>
          <p:cNvPr id="122" name="Google Shape;122;p31"/>
          <p:cNvSpPr txBox="1"/>
          <p:nvPr/>
        </p:nvSpPr>
        <p:spPr>
          <a:xfrm>
            <a:off x="4820500" y="4862432"/>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000000"/>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000000"/>
                </a:solidFill>
                <a:latin typeface="Arial"/>
                <a:ea typeface="Arial"/>
                <a:cs typeface="Arial"/>
                <a:sym typeface="Arial"/>
              </a:rPr>
              <a:t>‹#›</a:t>
            </a:fld>
            <a:endParaRPr b="1" i="0" sz="75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Red Title and Content 1">
  <p:cSld name="2_Title and Content_3_2">
    <p:spTree>
      <p:nvGrpSpPr>
        <p:cNvPr id="123" name="Shape 123"/>
        <p:cNvGrpSpPr/>
        <p:nvPr/>
      </p:nvGrpSpPr>
      <p:grpSpPr>
        <a:xfrm>
          <a:off x="0" y="0"/>
          <a:ext cx="0" cy="0"/>
          <a:chOff x="0" y="0"/>
          <a:chExt cx="0" cy="0"/>
        </a:xfrm>
      </p:grpSpPr>
      <p:sp>
        <p:nvSpPr>
          <p:cNvPr id="124" name="Google Shape;124;p32"/>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922039"/>
              </a:buClr>
              <a:buSzPts val="1600"/>
              <a:buNone/>
              <a:defRPr>
                <a:solidFill>
                  <a:srgbClr val="922039"/>
                </a:solidFill>
              </a:defRPr>
            </a:lvl1pPr>
            <a:lvl2pPr lvl="1" rtl="0" algn="l">
              <a:lnSpc>
                <a:spcPct val="100000"/>
              </a:lnSpc>
              <a:spcBef>
                <a:spcPts val="0"/>
              </a:spcBef>
              <a:spcAft>
                <a:spcPts val="0"/>
              </a:spcAft>
              <a:buClr>
                <a:srgbClr val="922039"/>
              </a:buClr>
              <a:buSzPts val="1200"/>
              <a:buNone/>
              <a:defRPr>
                <a:solidFill>
                  <a:srgbClr val="922039"/>
                </a:solidFill>
              </a:defRPr>
            </a:lvl2pPr>
            <a:lvl3pPr lvl="2" rtl="0" algn="l">
              <a:lnSpc>
                <a:spcPct val="100000"/>
              </a:lnSpc>
              <a:spcBef>
                <a:spcPts val="0"/>
              </a:spcBef>
              <a:spcAft>
                <a:spcPts val="0"/>
              </a:spcAft>
              <a:buClr>
                <a:srgbClr val="922039"/>
              </a:buClr>
              <a:buSzPts val="1200"/>
              <a:buNone/>
              <a:defRPr>
                <a:solidFill>
                  <a:srgbClr val="922039"/>
                </a:solidFill>
              </a:defRPr>
            </a:lvl3pPr>
            <a:lvl4pPr lvl="3" rtl="0" algn="l">
              <a:lnSpc>
                <a:spcPct val="100000"/>
              </a:lnSpc>
              <a:spcBef>
                <a:spcPts val="0"/>
              </a:spcBef>
              <a:spcAft>
                <a:spcPts val="0"/>
              </a:spcAft>
              <a:buClr>
                <a:srgbClr val="922039"/>
              </a:buClr>
              <a:buSzPts val="1200"/>
              <a:buNone/>
              <a:defRPr>
                <a:solidFill>
                  <a:srgbClr val="922039"/>
                </a:solidFill>
              </a:defRPr>
            </a:lvl4pPr>
            <a:lvl5pPr lvl="4" rtl="0" algn="l">
              <a:lnSpc>
                <a:spcPct val="100000"/>
              </a:lnSpc>
              <a:spcBef>
                <a:spcPts val="0"/>
              </a:spcBef>
              <a:spcAft>
                <a:spcPts val="0"/>
              </a:spcAft>
              <a:buClr>
                <a:srgbClr val="922039"/>
              </a:buClr>
              <a:buSzPts val="1200"/>
              <a:buNone/>
              <a:defRPr>
                <a:solidFill>
                  <a:srgbClr val="922039"/>
                </a:solidFill>
              </a:defRPr>
            </a:lvl5pPr>
            <a:lvl6pPr lvl="5" rtl="0" algn="l">
              <a:lnSpc>
                <a:spcPct val="100000"/>
              </a:lnSpc>
              <a:spcBef>
                <a:spcPts val="0"/>
              </a:spcBef>
              <a:spcAft>
                <a:spcPts val="0"/>
              </a:spcAft>
              <a:buClr>
                <a:srgbClr val="922039"/>
              </a:buClr>
              <a:buSzPts val="1200"/>
              <a:buNone/>
              <a:defRPr>
                <a:solidFill>
                  <a:srgbClr val="922039"/>
                </a:solidFill>
              </a:defRPr>
            </a:lvl6pPr>
            <a:lvl7pPr lvl="6" rtl="0" algn="l">
              <a:lnSpc>
                <a:spcPct val="100000"/>
              </a:lnSpc>
              <a:spcBef>
                <a:spcPts val="0"/>
              </a:spcBef>
              <a:spcAft>
                <a:spcPts val="0"/>
              </a:spcAft>
              <a:buClr>
                <a:srgbClr val="922039"/>
              </a:buClr>
              <a:buSzPts val="1200"/>
              <a:buNone/>
              <a:defRPr>
                <a:solidFill>
                  <a:srgbClr val="922039"/>
                </a:solidFill>
              </a:defRPr>
            </a:lvl7pPr>
            <a:lvl8pPr lvl="7" rtl="0" algn="l">
              <a:lnSpc>
                <a:spcPct val="100000"/>
              </a:lnSpc>
              <a:spcBef>
                <a:spcPts val="0"/>
              </a:spcBef>
              <a:spcAft>
                <a:spcPts val="0"/>
              </a:spcAft>
              <a:buClr>
                <a:srgbClr val="922039"/>
              </a:buClr>
              <a:buSzPts val="1200"/>
              <a:buNone/>
              <a:defRPr>
                <a:solidFill>
                  <a:srgbClr val="922039"/>
                </a:solidFill>
              </a:defRPr>
            </a:lvl8pPr>
            <a:lvl9pPr lvl="8" rtl="0" algn="l">
              <a:lnSpc>
                <a:spcPct val="100000"/>
              </a:lnSpc>
              <a:spcBef>
                <a:spcPts val="0"/>
              </a:spcBef>
              <a:spcAft>
                <a:spcPts val="0"/>
              </a:spcAft>
              <a:buClr>
                <a:srgbClr val="922039"/>
              </a:buClr>
              <a:buSzPts val="1200"/>
              <a:buNone/>
              <a:defRPr>
                <a:solidFill>
                  <a:srgbClr val="922039"/>
                </a:solidFill>
              </a:defRPr>
            </a:lvl9pPr>
          </a:lstStyle>
          <a:p/>
        </p:txBody>
      </p:sp>
      <p:sp>
        <p:nvSpPr>
          <p:cNvPr id="125" name="Google Shape;125;p32"/>
          <p:cNvSpPr txBox="1"/>
          <p:nvPr>
            <p:ph idx="1" type="body"/>
          </p:nvPr>
        </p:nvSpPr>
        <p:spPr>
          <a:xfrm>
            <a:off x="831273" y="839581"/>
            <a:ext cx="74814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26" name="Google Shape;126;p32"/>
          <p:cNvSpPr/>
          <p:nvPr/>
        </p:nvSpPr>
        <p:spPr>
          <a:xfrm>
            <a:off x="0" y="0"/>
            <a:ext cx="365700" cy="5143500"/>
          </a:xfrm>
          <a:prstGeom prst="rect">
            <a:avLst/>
          </a:prstGeom>
          <a:solidFill>
            <a:srgbClr val="922039"/>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32"/>
          <p:cNvSpPr/>
          <p:nvPr/>
        </p:nvSpPr>
        <p:spPr>
          <a:xfrm>
            <a:off x="451722" y="4872650"/>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922039"/>
                </a:solidFill>
                <a:latin typeface="Arial"/>
                <a:ea typeface="Arial"/>
                <a:cs typeface="Arial"/>
                <a:sym typeface="Arial"/>
              </a:rPr>
              <a:t>LIFE STUDY FINDINGS: </a:t>
            </a:r>
            <a:r>
              <a:rPr b="1" i="0" lang="en" sz="700" u="none" cap="none" strike="noStrike">
                <a:solidFill>
                  <a:srgbClr val="000000"/>
                </a:solidFill>
                <a:latin typeface="Arial"/>
                <a:ea typeface="Arial"/>
                <a:cs typeface="Arial"/>
                <a:sym typeface="Arial"/>
              </a:rPr>
              <a:t>BIRTH TO 12 MONTHS OF LIFE</a:t>
            </a:r>
            <a:endParaRPr b="0" i="0" sz="1400" u="none" cap="none" strike="noStrike">
              <a:solidFill>
                <a:srgbClr val="000000"/>
              </a:solidFill>
              <a:latin typeface="Arial"/>
              <a:ea typeface="Arial"/>
              <a:cs typeface="Arial"/>
              <a:sym typeface="Arial"/>
            </a:endParaRPr>
          </a:p>
        </p:txBody>
      </p:sp>
      <p:sp>
        <p:nvSpPr>
          <p:cNvPr id="128" name="Google Shape;128;p32"/>
          <p:cNvSpPr txBox="1"/>
          <p:nvPr/>
        </p:nvSpPr>
        <p:spPr>
          <a:xfrm>
            <a:off x="4820500" y="4862432"/>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000000"/>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000000"/>
                </a:solidFill>
                <a:latin typeface="Arial"/>
                <a:ea typeface="Arial"/>
                <a:cs typeface="Arial"/>
                <a:sym typeface="Arial"/>
              </a:rPr>
              <a:t>‹#›</a:t>
            </a:fld>
            <a:endParaRPr b="1" i="0" sz="75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LGreen Title and Content">
  <p:cSld name="2_Title and Content_3_1">
    <p:spTree>
      <p:nvGrpSpPr>
        <p:cNvPr id="129" name="Shape 129"/>
        <p:cNvGrpSpPr/>
        <p:nvPr/>
      </p:nvGrpSpPr>
      <p:grpSpPr>
        <a:xfrm>
          <a:off x="0" y="0"/>
          <a:ext cx="0" cy="0"/>
          <a:chOff x="0" y="0"/>
          <a:chExt cx="0" cy="0"/>
        </a:xfrm>
      </p:grpSpPr>
      <p:sp>
        <p:nvSpPr>
          <p:cNvPr id="130" name="Google Shape;130;p33"/>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3"/>
              </a:buClr>
              <a:buSzPts val="1600"/>
              <a:buNone/>
              <a:defRPr>
                <a:solidFill>
                  <a:schemeClr val="accent3"/>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131" name="Google Shape;131;p33"/>
          <p:cNvSpPr txBox="1"/>
          <p:nvPr>
            <p:ph idx="1" type="body"/>
          </p:nvPr>
        </p:nvSpPr>
        <p:spPr>
          <a:xfrm>
            <a:off x="831273" y="839581"/>
            <a:ext cx="74814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32" name="Google Shape;132;p33"/>
          <p:cNvSpPr/>
          <p:nvPr/>
        </p:nvSpPr>
        <p:spPr>
          <a:xfrm>
            <a:off x="0" y="0"/>
            <a:ext cx="365700" cy="5143500"/>
          </a:xfrm>
          <a:prstGeom prst="rect">
            <a:avLst/>
          </a:prstGeom>
          <a:solidFill>
            <a:schemeClr val="accent3"/>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33"/>
          <p:cNvSpPr/>
          <p:nvPr/>
        </p:nvSpPr>
        <p:spPr>
          <a:xfrm>
            <a:off x="451722" y="4872650"/>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AAC032"/>
                </a:solidFill>
                <a:latin typeface="Arial"/>
                <a:ea typeface="Arial"/>
                <a:cs typeface="Arial"/>
                <a:sym typeface="Arial"/>
              </a:rPr>
              <a:t>LIFE STUDY FINDINGS: </a:t>
            </a:r>
            <a:r>
              <a:rPr b="1" i="0" lang="en" sz="700" u="none" cap="none" strike="noStrike">
                <a:solidFill>
                  <a:srgbClr val="000000"/>
                </a:solidFill>
                <a:latin typeface="Arial"/>
                <a:ea typeface="Arial"/>
                <a:cs typeface="Arial"/>
                <a:sym typeface="Arial"/>
              </a:rPr>
              <a:t>BIRTH TO 12 MONTHS OF LIFE</a:t>
            </a:r>
            <a:endParaRPr b="0" i="0" sz="1400" u="none" cap="none" strike="noStrike">
              <a:solidFill>
                <a:srgbClr val="000000"/>
              </a:solidFill>
              <a:latin typeface="Arial"/>
              <a:ea typeface="Arial"/>
              <a:cs typeface="Arial"/>
              <a:sym typeface="Arial"/>
            </a:endParaRPr>
          </a:p>
        </p:txBody>
      </p:sp>
      <p:sp>
        <p:nvSpPr>
          <p:cNvPr id="134" name="Google Shape;134;p33"/>
          <p:cNvSpPr txBox="1"/>
          <p:nvPr/>
        </p:nvSpPr>
        <p:spPr>
          <a:xfrm>
            <a:off x="4820500" y="4862432"/>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000000"/>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000000"/>
                </a:solidFill>
                <a:latin typeface="Arial"/>
                <a:ea typeface="Arial"/>
                <a:cs typeface="Arial"/>
                <a:sym typeface="Arial"/>
              </a:rPr>
              <a:t>‹#›</a:t>
            </a:fld>
            <a:endParaRPr b="1" i="0" sz="75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old Title and Content 1">
  <p:cSld name="2_Title and Content_3_1_1">
    <p:spTree>
      <p:nvGrpSpPr>
        <p:cNvPr id="135" name="Shape 135"/>
        <p:cNvGrpSpPr/>
        <p:nvPr/>
      </p:nvGrpSpPr>
      <p:grpSpPr>
        <a:xfrm>
          <a:off x="0" y="0"/>
          <a:ext cx="0" cy="0"/>
          <a:chOff x="0" y="0"/>
          <a:chExt cx="0" cy="0"/>
        </a:xfrm>
      </p:grpSpPr>
      <p:sp>
        <p:nvSpPr>
          <p:cNvPr id="136" name="Google Shape;136;p34"/>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4"/>
              </a:buClr>
              <a:buSzPts val="1600"/>
              <a:buNone/>
              <a:defRPr>
                <a:solidFill>
                  <a:schemeClr val="accent4"/>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137" name="Google Shape;137;p34"/>
          <p:cNvSpPr txBox="1"/>
          <p:nvPr>
            <p:ph idx="1" type="body"/>
          </p:nvPr>
        </p:nvSpPr>
        <p:spPr>
          <a:xfrm>
            <a:off x="831273" y="839581"/>
            <a:ext cx="74814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38" name="Google Shape;138;p34"/>
          <p:cNvSpPr/>
          <p:nvPr/>
        </p:nvSpPr>
        <p:spPr>
          <a:xfrm>
            <a:off x="0" y="0"/>
            <a:ext cx="365700" cy="5143500"/>
          </a:xfrm>
          <a:prstGeom prst="rect">
            <a:avLst/>
          </a:prstGeom>
          <a:solidFill>
            <a:schemeClr val="accent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34"/>
          <p:cNvSpPr/>
          <p:nvPr/>
        </p:nvSpPr>
        <p:spPr>
          <a:xfrm>
            <a:off x="451722" y="4872650"/>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FAAF3F"/>
                </a:solidFill>
                <a:latin typeface="Arial"/>
                <a:ea typeface="Arial"/>
                <a:cs typeface="Arial"/>
                <a:sym typeface="Arial"/>
              </a:rPr>
              <a:t>LIFE STUDY FINDINGS: </a:t>
            </a:r>
            <a:r>
              <a:rPr b="1" i="0" lang="en" sz="700" u="none" cap="none" strike="noStrike">
                <a:solidFill>
                  <a:srgbClr val="000000"/>
                </a:solidFill>
                <a:latin typeface="Arial"/>
                <a:ea typeface="Arial"/>
                <a:cs typeface="Arial"/>
                <a:sym typeface="Arial"/>
              </a:rPr>
              <a:t>BIRTH TO 12 MONTHS OF LIFE</a:t>
            </a:r>
            <a:endParaRPr b="0" i="0" sz="1400" u="none" cap="none" strike="noStrike">
              <a:solidFill>
                <a:srgbClr val="000000"/>
              </a:solidFill>
              <a:latin typeface="Arial"/>
              <a:ea typeface="Arial"/>
              <a:cs typeface="Arial"/>
              <a:sym typeface="Arial"/>
            </a:endParaRPr>
          </a:p>
        </p:txBody>
      </p:sp>
      <p:sp>
        <p:nvSpPr>
          <p:cNvPr id="140" name="Google Shape;140;p34"/>
          <p:cNvSpPr txBox="1"/>
          <p:nvPr/>
        </p:nvSpPr>
        <p:spPr>
          <a:xfrm>
            <a:off x="4820500" y="4862432"/>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000000"/>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000000"/>
                </a:solidFill>
                <a:latin typeface="Arial"/>
                <a:ea typeface="Arial"/>
                <a:cs typeface="Arial"/>
                <a:sym typeface="Arial"/>
              </a:rPr>
              <a:t>‹#›</a:t>
            </a:fld>
            <a:endParaRPr b="1" i="0" sz="75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Orange Title and Content">
  <p:cSld name="2_Title and Content_3_1_1_1">
    <p:spTree>
      <p:nvGrpSpPr>
        <p:cNvPr id="141" name="Shape 141"/>
        <p:cNvGrpSpPr/>
        <p:nvPr/>
      </p:nvGrpSpPr>
      <p:grpSpPr>
        <a:xfrm>
          <a:off x="0" y="0"/>
          <a:ext cx="0" cy="0"/>
          <a:chOff x="0" y="0"/>
          <a:chExt cx="0" cy="0"/>
        </a:xfrm>
      </p:grpSpPr>
      <p:sp>
        <p:nvSpPr>
          <p:cNvPr id="142" name="Google Shape;142;p35"/>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5"/>
              </a:buClr>
              <a:buSzPts val="1600"/>
              <a:buNone/>
              <a:defRPr>
                <a:solidFill>
                  <a:schemeClr val="accent5"/>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143" name="Google Shape;143;p35"/>
          <p:cNvSpPr txBox="1"/>
          <p:nvPr>
            <p:ph idx="1" type="body"/>
          </p:nvPr>
        </p:nvSpPr>
        <p:spPr>
          <a:xfrm>
            <a:off x="831273" y="839581"/>
            <a:ext cx="74814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44" name="Google Shape;144;p35"/>
          <p:cNvSpPr/>
          <p:nvPr/>
        </p:nvSpPr>
        <p:spPr>
          <a:xfrm>
            <a:off x="0" y="0"/>
            <a:ext cx="365700" cy="5143500"/>
          </a:xfrm>
          <a:prstGeom prst="rect">
            <a:avLst/>
          </a:prstGeom>
          <a:solidFill>
            <a:schemeClr val="accent5"/>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35"/>
          <p:cNvSpPr/>
          <p:nvPr/>
        </p:nvSpPr>
        <p:spPr>
          <a:xfrm>
            <a:off x="451722" y="4872650"/>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F37420"/>
                </a:solidFill>
                <a:latin typeface="Arial"/>
                <a:ea typeface="Arial"/>
                <a:cs typeface="Arial"/>
                <a:sym typeface="Arial"/>
              </a:rPr>
              <a:t>LIFE STUDY FINDINGS: </a:t>
            </a:r>
            <a:r>
              <a:rPr b="1" i="0" lang="en" sz="700" u="none" cap="none" strike="noStrike">
                <a:solidFill>
                  <a:srgbClr val="000000"/>
                </a:solidFill>
                <a:latin typeface="Arial"/>
                <a:ea typeface="Arial"/>
                <a:cs typeface="Arial"/>
                <a:sym typeface="Arial"/>
              </a:rPr>
              <a:t>BIRTH TO 12 MONTHS OF LIFE</a:t>
            </a:r>
            <a:endParaRPr b="0" i="0" sz="1400" u="none" cap="none" strike="noStrike">
              <a:solidFill>
                <a:srgbClr val="000000"/>
              </a:solidFill>
              <a:latin typeface="Arial"/>
              <a:ea typeface="Arial"/>
              <a:cs typeface="Arial"/>
              <a:sym typeface="Arial"/>
            </a:endParaRPr>
          </a:p>
        </p:txBody>
      </p:sp>
      <p:sp>
        <p:nvSpPr>
          <p:cNvPr id="146" name="Google Shape;146;p35"/>
          <p:cNvSpPr txBox="1"/>
          <p:nvPr/>
        </p:nvSpPr>
        <p:spPr>
          <a:xfrm>
            <a:off x="4820500" y="4862432"/>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000000"/>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000000"/>
                </a:solidFill>
                <a:latin typeface="Arial"/>
                <a:ea typeface="Arial"/>
                <a:cs typeface="Arial"/>
                <a:sym typeface="Arial"/>
              </a:rPr>
              <a:t>‹#›</a:t>
            </a:fld>
            <a:endParaRPr b="1" i="0" sz="75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urple Title and Content">
  <p:cSld name="2_Title and Content_3_1_1_1_1">
    <p:spTree>
      <p:nvGrpSpPr>
        <p:cNvPr id="147" name="Shape 147"/>
        <p:cNvGrpSpPr/>
        <p:nvPr/>
      </p:nvGrpSpPr>
      <p:grpSpPr>
        <a:xfrm>
          <a:off x="0" y="0"/>
          <a:ext cx="0" cy="0"/>
          <a:chOff x="0" y="0"/>
          <a:chExt cx="0" cy="0"/>
        </a:xfrm>
      </p:grpSpPr>
      <p:sp>
        <p:nvSpPr>
          <p:cNvPr id="148" name="Google Shape;148;p36"/>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6"/>
              </a:buClr>
              <a:buSzPts val="1600"/>
              <a:buNone/>
              <a:defRPr>
                <a:solidFill>
                  <a:schemeClr val="accent6"/>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149" name="Google Shape;149;p36"/>
          <p:cNvSpPr txBox="1"/>
          <p:nvPr>
            <p:ph idx="1" type="body"/>
          </p:nvPr>
        </p:nvSpPr>
        <p:spPr>
          <a:xfrm>
            <a:off x="831273" y="839581"/>
            <a:ext cx="74814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50" name="Google Shape;150;p36"/>
          <p:cNvSpPr/>
          <p:nvPr/>
        </p:nvSpPr>
        <p:spPr>
          <a:xfrm>
            <a:off x="0" y="0"/>
            <a:ext cx="365700" cy="5143500"/>
          </a:xfrm>
          <a:prstGeom prst="rect">
            <a:avLst/>
          </a:prstGeom>
          <a:solidFill>
            <a:schemeClr val="accent6"/>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36"/>
          <p:cNvSpPr/>
          <p:nvPr/>
        </p:nvSpPr>
        <p:spPr>
          <a:xfrm>
            <a:off x="451722" y="4872650"/>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92226E"/>
                </a:solidFill>
                <a:latin typeface="Arial"/>
                <a:ea typeface="Arial"/>
                <a:cs typeface="Arial"/>
                <a:sym typeface="Arial"/>
              </a:rPr>
              <a:t>LIFE STUDY FINDINGS:</a:t>
            </a:r>
            <a:r>
              <a:rPr b="1" i="0" lang="en" sz="700" u="none" cap="none" strike="noStrike">
                <a:solidFill>
                  <a:srgbClr val="3CAD9E"/>
                </a:solidFill>
                <a:latin typeface="Arial"/>
                <a:ea typeface="Arial"/>
                <a:cs typeface="Arial"/>
                <a:sym typeface="Arial"/>
              </a:rPr>
              <a:t> </a:t>
            </a:r>
            <a:r>
              <a:rPr b="1" i="0" lang="en" sz="700" u="none" cap="none" strike="noStrike">
                <a:solidFill>
                  <a:srgbClr val="000000"/>
                </a:solidFill>
                <a:latin typeface="Arial"/>
                <a:ea typeface="Arial"/>
                <a:cs typeface="Arial"/>
                <a:sym typeface="Arial"/>
              </a:rPr>
              <a:t>BIRTH TO 12 MONTHS OF LIFE</a:t>
            </a:r>
            <a:endParaRPr b="0" i="0" sz="1400" u="none" cap="none" strike="noStrike">
              <a:solidFill>
                <a:srgbClr val="000000"/>
              </a:solidFill>
              <a:latin typeface="Arial"/>
              <a:ea typeface="Arial"/>
              <a:cs typeface="Arial"/>
              <a:sym typeface="Arial"/>
            </a:endParaRPr>
          </a:p>
        </p:txBody>
      </p:sp>
      <p:sp>
        <p:nvSpPr>
          <p:cNvPr id="152" name="Google Shape;152;p36"/>
          <p:cNvSpPr txBox="1"/>
          <p:nvPr/>
        </p:nvSpPr>
        <p:spPr>
          <a:xfrm>
            <a:off x="4820500" y="4862432"/>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000000"/>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000000"/>
                </a:solidFill>
                <a:latin typeface="Arial"/>
                <a:ea typeface="Arial"/>
                <a:cs typeface="Arial"/>
                <a:sym typeface="Arial"/>
              </a:rPr>
              <a:t>‹#›</a:t>
            </a:fld>
            <a:endParaRPr b="1" i="0" sz="75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lue Title and Content">
  <p:cSld name="2_Title and Content_3_1_1_1_1_1">
    <p:spTree>
      <p:nvGrpSpPr>
        <p:cNvPr id="153" name="Shape 153"/>
        <p:cNvGrpSpPr/>
        <p:nvPr/>
      </p:nvGrpSpPr>
      <p:grpSpPr>
        <a:xfrm>
          <a:off x="0" y="0"/>
          <a:ext cx="0" cy="0"/>
          <a:chOff x="0" y="0"/>
          <a:chExt cx="0" cy="0"/>
        </a:xfrm>
      </p:grpSpPr>
      <p:sp>
        <p:nvSpPr>
          <p:cNvPr id="154" name="Google Shape;154;p37"/>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600"/>
              <a:buNone/>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155" name="Google Shape;155;p37"/>
          <p:cNvSpPr txBox="1"/>
          <p:nvPr>
            <p:ph idx="1" type="body"/>
          </p:nvPr>
        </p:nvSpPr>
        <p:spPr>
          <a:xfrm>
            <a:off x="831273" y="839581"/>
            <a:ext cx="74814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56" name="Google Shape;156;p37"/>
          <p:cNvSpPr/>
          <p:nvPr/>
        </p:nvSpPr>
        <p:spPr>
          <a:xfrm>
            <a:off x="0" y="0"/>
            <a:ext cx="365700" cy="5143500"/>
          </a:xfrm>
          <a:prstGeom prst="rect">
            <a:avLst/>
          </a:prstGeom>
          <a:solidFill>
            <a:schemeClr val="accent1"/>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37"/>
          <p:cNvSpPr/>
          <p:nvPr/>
        </p:nvSpPr>
        <p:spPr>
          <a:xfrm>
            <a:off x="451722" y="4872650"/>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ACC5"/>
                </a:solidFill>
                <a:latin typeface="Arial"/>
                <a:ea typeface="Arial"/>
                <a:cs typeface="Arial"/>
                <a:sym typeface="Arial"/>
              </a:rPr>
              <a:t>LIFE STUDY FINDINGS: </a:t>
            </a:r>
            <a:r>
              <a:rPr b="1" i="0" lang="en" sz="700" u="none" cap="none" strike="noStrike">
                <a:solidFill>
                  <a:srgbClr val="000000"/>
                </a:solidFill>
                <a:latin typeface="Arial"/>
                <a:ea typeface="Arial"/>
                <a:cs typeface="Arial"/>
                <a:sym typeface="Arial"/>
              </a:rPr>
              <a:t>BIRTH TO 12 MONTHS OF LIFE</a:t>
            </a:r>
            <a:endParaRPr b="0" i="0" sz="1400" u="none" cap="none" strike="noStrike">
              <a:solidFill>
                <a:srgbClr val="000000"/>
              </a:solidFill>
              <a:latin typeface="Arial"/>
              <a:ea typeface="Arial"/>
              <a:cs typeface="Arial"/>
              <a:sym typeface="Arial"/>
            </a:endParaRPr>
          </a:p>
        </p:txBody>
      </p:sp>
      <p:sp>
        <p:nvSpPr>
          <p:cNvPr id="158" name="Google Shape;158;p37"/>
          <p:cNvSpPr txBox="1"/>
          <p:nvPr/>
        </p:nvSpPr>
        <p:spPr>
          <a:xfrm>
            <a:off x="4820500" y="4862432"/>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000000"/>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000000"/>
                </a:solidFill>
                <a:latin typeface="Arial"/>
                <a:ea typeface="Arial"/>
                <a:cs typeface="Arial"/>
                <a:sym typeface="Arial"/>
              </a:rPr>
              <a:t>‹#›</a:t>
            </a:fld>
            <a:endParaRPr b="1" i="0" sz="75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arkBlue Title and Content">
  <p:cSld name="2_Title and Content_3_1_1_1_1_1_1">
    <p:spTree>
      <p:nvGrpSpPr>
        <p:cNvPr id="159" name="Shape 159"/>
        <p:cNvGrpSpPr/>
        <p:nvPr/>
      </p:nvGrpSpPr>
      <p:grpSpPr>
        <a:xfrm>
          <a:off x="0" y="0"/>
          <a:ext cx="0" cy="0"/>
          <a:chOff x="0" y="0"/>
          <a:chExt cx="0" cy="0"/>
        </a:xfrm>
      </p:grpSpPr>
      <p:sp>
        <p:nvSpPr>
          <p:cNvPr id="160" name="Google Shape;160;p38"/>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155F7A"/>
              </a:buClr>
              <a:buSzPts val="1600"/>
              <a:buNone/>
              <a:defRPr>
                <a:solidFill>
                  <a:srgbClr val="155F7A"/>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161" name="Google Shape;161;p38"/>
          <p:cNvSpPr txBox="1"/>
          <p:nvPr>
            <p:ph idx="1" type="body"/>
          </p:nvPr>
        </p:nvSpPr>
        <p:spPr>
          <a:xfrm>
            <a:off x="831273" y="839581"/>
            <a:ext cx="74814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62" name="Google Shape;162;p38"/>
          <p:cNvSpPr/>
          <p:nvPr/>
        </p:nvSpPr>
        <p:spPr>
          <a:xfrm>
            <a:off x="0" y="0"/>
            <a:ext cx="365700" cy="5143500"/>
          </a:xfrm>
          <a:prstGeom prst="rect">
            <a:avLst/>
          </a:prstGeom>
          <a:solidFill>
            <a:srgbClr val="155F7A"/>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38"/>
          <p:cNvSpPr/>
          <p:nvPr/>
        </p:nvSpPr>
        <p:spPr>
          <a:xfrm>
            <a:off x="451722" y="4872650"/>
            <a:ext cx="3812400" cy="1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5274"/>
                </a:solidFill>
                <a:latin typeface="Arial"/>
                <a:ea typeface="Arial"/>
                <a:cs typeface="Arial"/>
                <a:sym typeface="Arial"/>
              </a:rPr>
              <a:t>LIFE STUDY FINDINGS:</a:t>
            </a:r>
            <a:r>
              <a:rPr b="1" i="0" lang="en" sz="700" u="none" cap="none" strike="noStrike">
                <a:solidFill>
                  <a:srgbClr val="155F7A"/>
                </a:solidFill>
                <a:latin typeface="Arial"/>
                <a:ea typeface="Arial"/>
                <a:cs typeface="Arial"/>
                <a:sym typeface="Arial"/>
              </a:rPr>
              <a:t> </a:t>
            </a:r>
            <a:r>
              <a:rPr b="1" i="0" lang="en" sz="700" u="none" cap="none" strike="noStrike">
                <a:solidFill>
                  <a:srgbClr val="000000"/>
                </a:solidFill>
                <a:latin typeface="Arial"/>
                <a:ea typeface="Arial"/>
                <a:cs typeface="Arial"/>
                <a:sym typeface="Arial"/>
              </a:rPr>
              <a:t>BIRTH TO 12 MONTHS OF LIFE</a:t>
            </a:r>
            <a:endParaRPr b="0" i="0" sz="1400" u="none" cap="none" strike="noStrike">
              <a:solidFill>
                <a:srgbClr val="000000"/>
              </a:solidFill>
              <a:latin typeface="Arial"/>
              <a:ea typeface="Arial"/>
              <a:cs typeface="Arial"/>
              <a:sym typeface="Arial"/>
            </a:endParaRPr>
          </a:p>
        </p:txBody>
      </p:sp>
      <p:sp>
        <p:nvSpPr>
          <p:cNvPr id="164" name="Google Shape;164;p38"/>
          <p:cNvSpPr txBox="1"/>
          <p:nvPr/>
        </p:nvSpPr>
        <p:spPr>
          <a:xfrm>
            <a:off x="4820500" y="4862432"/>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000000"/>
                </a:solidFill>
                <a:latin typeface="Arial"/>
                <a:ea typeface="Arial"/>
                <a:cs typeface="Arial"/>
                <a:sym typeface="Arial"/>
              </a:rPr>
              <a:t>© (2021) President and Fellows of Harvard College and Brigham and Women's Hospital; Ariadne Labs   |   </a:t>
            </a:r>
            <a:fld id="{00000000-1234-1234-1234-123412341234}" type="slidenum">
              <a:rPr b="1" i="0" lang="en" sz="750" u="none" cap="none" strike="noStrike">
                <a:solidFill>
                  <a:srgbClr val="000000"/>
                </a:solidFill>
                <a:latin typeface="Arial"/>
                <a:ea typeface="Arial"/>
                <a:cs typeface="Arial"/>
                <a:sym typeface="Arial"/>
              </a:rPr>
              <a:t>‹#›</a:t>
            </a:fld>
            <a:endParaRPr b="1" i="0" sz="75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 Subtitle">
  <p:cSld name="2_Title and Content_2">
    <p:spTree>
      <p:nvGrpSpPr>
        <p:cNvPr id="165" name="Shape 165"/>
        <p:cNvGrpSpPr/>
        <p:nvPr/>
      </p:nvGrpSpPr>
      <p:grpSpPr>
        <a:xfrm>
          <a:off x="0" y="0"/>
          <a:ext cx="0" cy="0"/>
          <a:chOff x="0" y="0"/>
          <a:chExt cx="0" cy="0"/>
        </a:xfrm>
      </p:grpSpPr>
      <p:sp>
        <p:nvSpPr>
          <p:cNvPr id="166" name="Google Shape;166;p39"/>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4"/>
              </a:buClr>
              <a:buSzPts val="1600"/>
              <a:buNone/>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167" name="Google Shape;167;p39"/>
          <p:cNvSpPr txBox="1"/>
          <p:nvPr>
            <p:ph idx="1" type="body"/>
          </p:nvPr>
        </p:nvSpPr>
        <p:spPr>
          <a:xfrm>
            <a:off x="831273" y="1058956"/>
            <a:ext cx="7481400" cy="34113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68" name="Google Shape;168;p39"/>
          <p:cNvSpPr txBox="1"/>
          <p:nvPr>
            <p:ph idx="2"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reen Title and Content w Subtitle">
  <p:cSld name="2_Title and Content_2_1">
    <p:spTree>
      <p:nvGrpSpPr>
        <p:cNvPr id="169" name="Shape 169"/>
        <p:cNvGrpSpPr/>
        <p:nvPr/>
      </p:nvGrpSpPr>
      <p:grpSpPr>
        <a:xfrm>
          <a:off x="0" y="0"/>
          <a:ext cx="0" cy="0"/>
          <a:chOff x="0" y="0"/>
          <a:chExt cx="0" cy="0"/>
        </a:xfrm>
      </p:grpSpPr>
      <p:sp>
        <p:nvSpPr>
          <p:cNvPr id="170" name="Google Shape;170;p40"/>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2"/>
              </a:buClr>
              <a:buSzPts val="1600"/>
              <a:buNone/>
              <a:defRPr>
                <a:solidFill>
                  <a:schemeClr val="accent2"/>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171" name="Google Shape;171;p40"/>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2" name="Google Shape;172;p40"/>
          <p:cNvSpPr txBox="1"/>
          <p:nvPr>
            <p:ph idx="1" type="body"/>
          </p:nvPr>
        </p:nvSpPr>
        <p:spPr>
          <a:xfrm>
            <a:off x="831273" y="1058956"/>
            <a:ext cx="7481400" cy="34113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73" name="Google Shape;173;p40"/>
          <p:cNvSpPr/>
          <p:nvPr/>
        </p:nvSpPr>
        <p:spPr>
          <a:xfrm>
            <a:off x="0" y="0"/>
            <a:ext cx="274500" cy="5143500"/>
          </a:xfrm>
          <a:prstGeom prst="rect">
            <a:avLst/>
          </a:prstGeom>
          <a:solidFill>
            <a:schemeClr val="accent2"/>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40"/>
          <p:cNvSpPr txBox="1"/>
          <p:nvPr>
            <p:ph idx="2"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eal Title and Content w Subtitle">
  <p:cSld name="2_Title and Content_2_1_6">
    <p:spTree>
      <p:nvGrpSpPr>
        <p:cNvPr id="175" name="Shape 175"/>
        <p:cNvGrpSpPr/>
        <p:nvPr/>
      </p:nvGrpSpPr>
      <p:grpSpPr>
        <a:xfrm>
          <a:off x="0" y="0"/>
          <a:ext cx="0" cy="0"/>
          <a:chOff x="0" y="0"/>
          <a:chExt cx="0" cy="0"/>
        </a:xfrm>
      </p:grpSpPr>
      <p:sp>
        <p:nvSpPr>
          <p:cNvPr id="176" name="Google Shape;176;p41"/>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3CAD9E"/>
              </a:buClr>
              <a:buSzPts val="1600"/>
              <a:buNone/>
              <a:defRPr>
                <a:solidFill>
                  <a:srgbClr val="3CAD9E"/>
                </a:solidFill>
              </a:defRPr>
            </a:lvl1pPr>
            <a:lvl2pPr lvl="1" rtl="0" algn="l">
              <a:lnSpc>
                <a:spcPct val="100000"/>
              </a:lnSpc>
              <a:spcBef>
                <a:spcPts val="0"/>
              </a:spcBef>
              <a:spcAft>
                <a:spcPts val="0"/>
              </a:spcAft>
              <a:buClr>
                <a:srgbClr val="3CAD9E"/>
              </a:buClr>
              <a:buSzPts val="1200"/>
              <a:buNone/>
              <a:defRPr>
                <a:solidFill>
                  <a:srgbClr val="3CAD9E"/>
                </a:solidFill>
              </a:defRPr>
            </a:lvl2pPr>
            <a:lvl3pPr lvl="2" rtl="0" algn="l">
              <a:lnSpc>
                <a:spcPct val="100000"/>
              </a:lnSpc>
              <a:spcBef>
                <a:spcPts val="0"/>
              </a:spcBef>
              <a:spcAft>
                <a:spcPts val="0"/>
              </a:spcAft>
              <a:buClr>
                <a:srgbClr val="3CAD9E"/>
              </a:buClr>
              <a:buSzPts val="1200"/>
              <a:buNone/>
              <a:defRPr>
                <a:solidFill>
                  <a:srgbClr val="3CAD9E"/>
                </a:solidFill>
              </a:defRPr>
            </a:lvl3pPr>
            <a:lvl4pPr lvl="3" rtl="0" algn="l">
              <a:lnSpc>
                <a:spcPct val="100000"/>
              </a:lnSpc>
              <a:spcBef>
                <a:spcPts val="0"/>
              </a:spcBef>
              <a:spcAft>
                <a:spcPts val="0"/>
              </a:spcAft>
              <a:buClr>
                <a:srgbClr val="3CAD9E"/>
              </a:buClr>
              <a:buSzPts val="1200"/>
              <a:buNone/>
              <a:defRPr>
                <a:solidFill>
                  <a:srgbClr val="3CAD9E"/>
                </a:solidFill>
              </a:defRPr>
            </a:lvl4pPr>
            <a:lvl5pPr lvl="4" rtl="0" algn="l">
              <a:lnSpc>
                <a:spcPct val="100000"/>
              </a:lnSpc>
              <a:spcBef>
                <a:spcPts val="0"/>
              </a:spcBef>
              <a:spcAft>
                <a:spcPts val="0"/>
              </a:spcAft>
              <a:buClr>
                <a:srgbClr val="3CAD9E"/>
              </a:buClr>
              <a:buSzPts val="1200"/>
              <a:buNone/>
              <a:defRPr>
                <a:solidFill>
                  <a:srgbClr val="3CAD9E"/>
                </a:solidFill>
              </a:defRPr>
            </a:lvl5pPr>
            <a:lvl6pPr lvl="5" rtl="0" algn="l">
              <a:lnSpc>
                <a:spcPct val="100000"/>
              </a:lnSpc>
              <a:spcBef>
                <a:spcPts val="0"/>
              </a:spcBef>
              <a:spcAft>
                <a:spcPts val="0"/>
              </a:spcAft>
              <a:buClr>
                <a:srgbClr val="3CAD9E"/>
              </a:buClr>
              <a:buSzPts val="1200"/>
              <a:buNone/>
              <a:defRPr>
                <a:solidFill>
                  <a:srgbClr val="3CAD9E"/>
                </a:solidFill>
              </a:defRPr>
            </a:lvl6pPr>
            <a:lvl7pPr lvl="6" rtl="0" algn="l">
              <a:lnSpc>
                <a:spcPct val="100000"/>
              </a:lnSpc>
              <a:spcBef>
                <a:spcPts val="0"/>
              </a:spcBef>
              <a:spcAft>
                <a:spcPts val="0"/>
              </a:spcAft>
              <a:buClr>
                <a:srgbClr val="3CAD9E"/>
              </a:buClr>
              <a:buSzPts val="1200"/>
              <a:buNone/>
              <a:defRPr>
                <a:solidFill>
                  <a:srgbClr val="3CAD9E"/>
                </a:solidFill>
              </a:defRPr>
            </a:lvl7pPr>
            <a:lvl8pPr lvl="7" rtl="0" algn="l">
              <a:lnSpc>
                <a:spcPct val="100000"/>
              </a:lnSpc>
              <a:spcBef>
                <a:spcPts val="0"/>
              </a:spcBef>
              <a:spcAft>
                <a:spcPts val="0"/>
              </a:spcAft>
              <a:buClr>
                <a:srgbClr val="3CAD9E"/>
              </a:buClr>
              <a:buSzPts val="1200"/>
              <a:buNone/>
              <a:defRPr>
                <a:solidFill>
                  <a:srgbClr val="3CAD9E"/>
                </a:solidFill>
              </a:defRPr>
            </a:lvl8pPr>
            <a:lvl9pPr lvl="8" rtl="0" algn="l">
              <a:lnSpc>
                <a:spcPct val="100000"/>
              </a:lnSpc>
              <a:spcBef>
                <a:spcPts val="0"/>
              </a:spcBef>
              <a:spcAft>
                <a:spcPts val="0"/>
              </a:spcAft>
              <a:buClr>
                <a:srgbClr val="3CAD9E"/>
              </a:buClr>
              <a:buSzPts val="1200"/>
              <a:buNone/>
              <a:defRPr>
                <a:solidFill>
                  <a:srgbClr val="3CAD9E"/>
                </a:solidFill>
              </a:defRPr>
            </a:lvl9pPr>
          </a:lstStyle>
          <a:p/>
        </p:txBody>
      </p:sp>
      <p:sp>
        <p:nvSpPr>
          <p:cNvPr id="177" name="Google Shape;177;p41"/>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8" name="Google Shape;178;p41"/>
          <p:cNvSpPr txBox="1"/>
          <p:nvPr>
            <p:ph idx="1" type="body"/>
          </p:nvPr>
        </p:nvSpPr>
        <p:spPr>
          <a:xfrm>
            <a:off x="831273" y="1058956"/>
            <a:ext cx="7481400" cy="34113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79" name="Google Shape;179;p41"/>
          <p:cNvSpPr/>
          <p:nvPr/>
        </p:nvSpPr>
        <p:spPr>
          <a:xfrm>
            <a:off x="0" y="0"/>
            <a:ext cx="274500" cy="5143500"/>
          </a:xfrm>
          <a:prstGeom prst="rect">
            <a:avLst/>
          </a:prstGeom>
          <a:solidFill>
            <a:srgbClr val="3CAD9E"/>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41"/>
          <p:cNvSpPr txBox="1"/>
          <p:nvPr>
            <p:ph idx="2"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ray Title and Content w Subtitle">
  <p:cSld name="2_Title and Content_2_1_6_1">
    <p:spTree>
      <p:nvGrpSpPr>
        <p:cNvPr id="181" name="Shape 181"/>
        <p:cNvGrpSpPr/>
        <p:nvPr/>
      </p:nvGrpSpPr>
      <p:grpSpPr>
        <a:xfrm>
          <a:off x="0" y="0"/>
          <a:ext cx="0" cy="0"/>
          <a:chOff x="0" y="0"/>
          <a:chExt cx="0" cy="0"/>
        </a:xfrm>
      </p:grpSpPr>
      <p:sp>
        <p:nvSpPr>
          <p:cNvPr id="182" name="Google Shape;182;p42"/>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dk1"/>
              </a:buClr>
              <a:buSzPts val="1600"/>
              <a:buNone/>
              <a:defRPr>
                <a:solidFill>
                  <a:schemeClr val="dk1"/>
                </a:solidFill>
              </a:defRPr>
            </a:lvl1pPr>
            <a:lvl2pPr lvl="1" rtl="0" algn="l">
              <a:lnSpc>
                <a:spcPct val="100000"/>
              </a:lnSpc>
              <a:spcBef>
                <a:spcPts val="0"/>
              </a:spcBef>
              <a:spcAft>
                <a:spcPts val="0"/>
              </a:spcAft>
              <a:buClr>
                <a:srgbClr val="3CAD9E"/>
              </a:buClr>
              <a:buSzPts val="1200"/>
              <a:buNone/>
              <a:defRPr>
                <a:solidFill>
                  <a:srgbClr val="3CAD9E"/>
                </a:solidFill>
              </a:defRPr>
            </a:lvl2pPr>
            <a:lvl3pPr lvl="2" rtl="0" algn="l">
              <a:lnSpc>
                <a:spcPct val="100000"/>
              </a:lnSpc>
              <a:spcBef>
                <a:spcPts val="0"/>
              </a:spcBef>
              <a:spcAft>
                <a:spcPts val="0"/>
              </a:spcAft>
              <a:buClr>
                <a:srgbClr val="3CAD9E"/>
              </a:buClr>
              <a:buSzPts val="1200"/>
              <a:buNone/>
              <a:defRPr>
                <a:solidFill>
                  <a:srgbClr val="3CAD9E"/>
                </a:solidFill>
              </a:defRPr>
            </a:lvl3pPr>
            <a:lvl4pPr lvl="3" rtl="0" algn="l">
              <a:lnSpc>
                <a:spcPct val="100000"/>
              </a:lnSpc>
              <a:spcBef>
                <a:spcPts val="0"/>
              </a:spcBef>
              <a:spcAft>
                <a:spcPts val="0"/>
              </a:spcAft>
              <a:buClr>
                <a:srgbClr val="3CAD9E"/>
              </a:buClr>
              <a:buSzPts val="1200"/>
              <a:buNone/>
              <a:defRPr>
                <a:solidFill>
                  <a:srgbClr val="3CAD9E"/>
                </a:solidFill>
              </a:defRPr>
            </a:lvl4pPr>
            <a:lvl5pPr lvl="4" rtl="0" algn="l">
              <a:lnSpc>
                <a:spcPct val="100000"/>
              </a:lnSpc>
              <a:spcBef>
                <a:spcPts val="0"/>
              </a:spcBef>
              <a:spcAft>
                <a:spcPts val="0"/>
              </a:spcAft>
              <a:buClr>
                <a:srgbClr val="3CAD9E"/>
              </a:buClr>
              <a:buSzPts val="1200"/>
              <a:buNone/>
              <a:defRPr>
                <a:solidFill>
                  <a:srgbClr val="3CAD9E"/>
                </a:solidFill>
              </a:defRPr>
            </a:lvl5pPr>
            <a:lvl6pPr lvl="5" rtl="0" algn="l">
              <a:lnSpc>
                <a:spcPct val="100000"/>
              </a:lnSpc>
              <a:spcBef>
                <a:spcPts val="0"/>
              </a:spcBef>
              <a:spcAft>
                <a:spcPts val="0"/>
              </a:spcAft>
              <a:buClr>
                <a:srgbClr val="3CAD9E"/>
              </a:buClr>
              <a:buSzPts val="1200"/>
              <a:buNone/>
              <a:defRPr>
                <a:solidFill>
                  <a:srgbClr val="3CAD9E"/>
                </a:solidFill>
              </a:defRPr>
            </a:lvl6pPr>
            <a:lvl7pPr lvl="6" rtl="0" algn="l">
              <a:lnSpc>
                <a:spcPct val="100000"/>
              </a:lnSpc>
              <a:spcBef>
                <a:spcPts val="0"/>
              </a:spcBef>
              <a:spcAft>
                <a:spcPts val="0"/>
              </a:spcAft>
              <a:buClr>
                <a:srgbClr val="3CAD9E"/>
              </a:buClr>
              <a:buSzPts val="1200"/>
              <a:buNone/>
              <a:defRPr>
                <a:solidFill>
                  <a:srgbClr val="3CAD9E"/>
                </a:solidFill>
              </a:defRPr>
            </a:lvl7pPr>
            <a:lvl8pPr lvl="7" rtl="0" algn="l">
              <a:lnSpc>
                <a:spcPct val="100000"/>
              </a:lnSpc>
              <a:spcBef>
                <a:spcPts val="0"/>
              </a:spcBef>
              <a:spcAft>
                <a:spcPts val="0"/>
              </a:spcAft>
              <a:buClr>
                <a:srgbClr val="3CAD9E"/>
              </a:buClr>
              <a:buSzPts val="1200"/>
              <a:buNone/>
              <a:defRPr>
                <a:solidFill>
                  <a:srgbClr val="3CAD9E"/>
                </a:solidFill>
              </a:defRPr>
            </a:lvl8pPr>
            <a:lvl9pPr lvl="8" rtl="0" algn="l">
              <a:lnSpc>
                <a:spcPct val="100000"/>
              </a:lnSpc>
              <a:spcBef>
                <a:spcPts val="0"/>
              </a:spcBef>
              <a:spcAft>
                <a:spcPts val="0"/>
              </a:spcAft>
              <a:buClr>
                <a:srgbClr val="3CAD9E"/>
              </a:buClr>
              <a:buSzPts val="1200"/>
              <a:buNone/>
              <a:defRPr>
                <a:solidFill>
                  <a:srgbClr val="3CAD9E"/>
                </a:solidFill>
              </a:defRPr>
            </a:lvl9pPr>
          </a:lstStyle>
          <a:p/>
        </p:txBody>
      </p:sp>
      <p:sp>
        <p:nvSpPr>
          <p:cNvPr id="183" name="Google Shape;183;p42"/>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84" name="Google Shape;184;p42"/>
          <p:cNvSpPr txBox="1"/>
          <p:nvPr>
            <p:ph idx="1" type="body"/>
          </p:nvPr>
        </p:nvSpPr>
        <p:spPr>
          <a:xfrm>
            <a:off x="831273" y="1058956"/>
            <a:ext cx="7481400" cy="34113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85" name="Google Shape;185;p42"/>
          <p:cNvSpPr/>
          <p:nvPr/>
        </p:nvSpPr>
        <p:spPr>
          <a:xfrm>
            <a:off x="0" y="0"/>
            <a:ext cx="274500" cy="5143500"/>
          </a:xfrm>
          <a:prstGeom prst="rect">
            <a:avLst/>
          </a:prstGeom>
          <a:solidFill>
            <a:schemeClr val="lt2"/>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42"/>
          <p:cNvSpPr txBox="1"/>
          <p:nvPr>
            <p:ph idx="2"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Red Title and Content w Subtitle 1">
  <p:cSld name="2_Title and Content_2_1_5">
    <p:spTree>
      <p:nvGrpSpPr>
        <p:cNvPr id="187" name="Shape 187"/>
        <p:cNvGrpSpPr/>
        <p:nvPr/>
      </p:nvGrpSpPr>
      <p:grpSpPr>
        <a:xfrm>
          <a:off x="0" y="0"/>
          <a:ext cx="0" cy="0"/>
          <a:chOff x="0" y="0"/>
          <a:chExt cx="0" cy="0"/>
        </a:xfrm>
      </p:grpSpPr>
      <p:sp>
        <p:nvSpPr>
          <p:cNvPr id="188" name="Google Shape;188;p43"/>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922039"/>
              </a:buClr>
              <a:buSzPts val="1600"/>
              <a:buNone/>
              <a:defRPr>
                <a:solidFill>
                  <a:srgbClr val="922039"/>
                </a:solidFill>
              </a:defRPr>
            </a:lvl1pPr>
            <a:lvl2pPr lvl="1" rtl="0" algn="l">
              <a:lnSpc>
                <a:spcPct val="100000"/>
              </a:lnSpc>
              <a:spcBef>
                <a:spcPts val="0"/>
              </a:spcBef>
              <a:spcAft>
                <a:spcPts val="0"/>
              </a:spcAft>
              <a:buClr>
                <a:srgbClr val="922039"/>
              </a:buClr>
              <a:buSzPts val="1200"/>
              <a:buNone/>
              <a:defRPr>
                <a:solidFill>
                  <a:srgbClr val="922039"/>
                </a:solidFill>
              </a:defRPr>
            </a:lvl2pPr>
            <a:lvl3pPr lvl="2" rtl="0" algn="l">
              <a:lnSpc>
                <a:spcPct val="100000"/>
              </a:lnSpc>
              <a:spcBef>
                <a:spcPts val="0"/>
              </a:spcBef>
              <a:spcAft>
                <a:spcPts val="0"/>
              </a:spcAft>
              <a:buClr>
                <a:srgbClr val="922039"/>
              </a:buClr>
              <a:buSzPts val="1200"/>
              <a:buNone/>
              <a:defRPr>
                <a:solidFill>
                  <a:srgbClr val="922039"/>
                </a:solidFill>
              </a:defRPr>
            </a:lvl3pPr>
            <a:lvl4pPr lvl="3" rtl="0" algn="l">
              <a:lnSpc>
                <a:spcPct val="100000"/>
              </a:lnSpc>
              <a:spcBef>
                <a:spcPts val="0"/>
              </a:spcBef>
              <a:spcAft>
                <a:spcPts val="0"/>
              </a:spcAft>
              <a:buClr>
                <a:srgbClr val="922039"/>
              </a:buClr>
              <a:buSzPts val="1200"/>
              <a:buNone/>
              <a:defRPr>
                <a:solidFill>
                  <a:srgbClr val="922039"/>
                </a:solidFill>
              </a:defRPr>
            </a:lvl4pPr>
            <a:lvl5pPr lvl="4" rtl="0" algn="l">
              <a:lnSpc>
                <a:spcPct val="100000"/>
              </a:lnSpc>
              <a:spcBef>
                <a:spcPts val="0"/>
              </a:spcBef>
              <a:spcAft>
                <a:spcPts val="0"/>
              </a:spcAft>
              <a:buClr>
                <a:srgbClr val="922039"/>
              </a:buClr>
              <a:buSzPts val="1200"/>
              <a:buNone/>
              <a:defRPr>
                <a:solidFill>
                  <a:srgbClr val="922039"/>
                </a:solidFill>
              </a:defRPr>
            </a:lvl5pPr>
            <a:lvl6pPr lvl="5" rtl="0" algn="l">
              <a:lnSpc>
                <a:spcPct val="100000"/>
              </a:lnSpc>
              <a:spcBef>
                <a:spcPts val="0"/>
              </a:spcBef>
              <a:spcAft>
                <a:spcPts val="0"/>
              </a:spcAft>
              <a:buClr>
                <a:srgbClr val="922039"/>
              </a:buClr>
              <a:buSzPts val="1200"/>
              <a:buNone/>
              <a:defRPr>
                <a:solidFill>
                  <a:srgbClr val="922039"/>
                </a:solidFill>
              </a:defRPr>
            </a:lvl6pPr>
            <a:lvl7pPr lvl="6" rtl="0" algn="l">
              <a:lnSpc>
                <a:spcPct val="100000"/>
              </a:lnSpc>
              <a:spcBef>
                <a:spcPts val="0"/>
              </a:spcBef>
              <a:spcAft>
                <a:spcPts val="0"/>
              </a:spcAft>
              <a:buClr>
                <a:srgbClr val="922039"/>
              </a:buClr>
              <a:buSzPts val="1200"/>
              <a:buNone/>
              <a:defRPr>
                <a:solidFill>
                  <a:srgbClr val="922039"/>
                </a:solidFill>
              </a:defRPr>
            </a:lvl7pPr>
            <a:lvl8pPr lvl="7" rtl="0" algn="l">
              <a:lnSpc>
                <a:spcPct val="100000"/>
              </a:lnSpc>
              <a:spcBef>
                <a:spcPts val="0"/>
              </a:spcBef>
              <a:spcAft>
                <a:spcPts val="0"/>
              </a:spcAft>
              <a:buClr>
                <a:srgbClr val="922039"/>
              </a:buClr>
              <a:buSzPts val="1200"/>
              <a:buNone/>
              <a:defRPr>
                <a:solidFill>
                  <a:srgbClr val="922039"/>
                </a:solidFill>
              </a:defRPr>
            </a:lvl8pPr>
            <a:lvl9pPr lvl="8" rtl="0" algn="l">
              <a:lnSpc>
                <a:spcPct val="100000"/>
              </a:lnSpc>
              <a:spcBef>
                <a:spcPts val="0"/>
              </a:spcBef>
              <a:spcAft>
                <a:spcPts val="0"/>
              </a:spcAft>
              <a:buClr>
                <a:srgbClr val="922039"/>
              </a:buClr>
              <a:buSzPts val="1200"/>
              <a:buNone/>
              <a:defRPr>
                <a:solidFill>
                  <a:srgbClr val="922039"/>
                </a:solidFill>
              </a:defRPr>
            </a:lvl9pPr>
          </a:lstStyle>
          <a:p/>
        </p:txBody>
      </p:sp>
      <p:sp>
        <p:nvSpPr>
          <p:cNvPr id="189" name="Google Shape;189;p43"/>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90" name="Google Shape;190;p43"/>
          <p:cNvSpPr txBox="1"/>
          <p:nvPr>
            <p:ph idx="1" type="body"/>
          </p:nvPr>
        </p:nvSpPr>
        <p:spPr>
          <a:xfrm>
            <a:off x="831273" y="1058956"/>
            <a:ext cx="7481400" cy="34113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91" name="Google Shape;191;p43"/>
          <p:cNvSpPr/>
          <p:nvPr/>
        </p:nvSpPr>
        <p:spPr>
          <a:xfrm>
            <a:off x="0" y="0"/>
            <a:ext cx="274500" cy="5143500"/>
          </a:xfrm>
          <a:prstGeom prst="rect">
            <a:avLst/>
          </a:prstGeom>
          <a:solidFill>
            <a:srgbClr val="922039"/>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43"/>
          <p:cNvSpPr txBox="1"/>
          <p:nvPr>
            <p:ph idx="2"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LGreen Title and Content w Subtitle">
  <p:cSld name="2_Title and Content_2_1_4">
    <p:spTree>
      <p:nvGrpSpPr>
        <p:cNvPr id="193" name="Shape 193"/>
        <p:cNvGrpSpPr/>
        <p:nvPr/>
      </p:nvGrpSpPr>
      <p:grpSpPr>
        <a:xfrm>
          <a:off x="0" y="0"/>
          <a:ext cx="0" cy="0"/>
          <a:chOff x="0" y="0"/>
          <a:chExt cx="0" cy="0"/>
        </a:xfrm>
      </p:grpSpPr>
      <p:sp>
        <p:nvSpPr>
          <p:cNvPr id="194" name="Google Shape;194;p44"/>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3"/>
              </a:buClr>
              <a:buSzPts val="1600"/>
              <a:buNone/>
              <a:defRPr>
                <a:solidFill>
                  <a:schemeClr val="accent3"/>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195" name="Google Shape;195;p44"/>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96" name="Google Shape;196;p44"/>
          <p:cNvSpPr txBox="1"/>
          <p:nvPr>
            <p:ph idx="1" type="body"/>
          </p:nvPr>
        </p:nvSpPr>
        <p:spPr>
          <a:xfrm>
            <a:off x="831273" y="1058956"/>
            <a:ext cx="7481400" cy="34113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197" name="Google Shape;197;p44"/>
          <p:cNvSpPr/>
          <p:nvPr/>
        </p:nvSpPr>
        <p:spPr>
          <a:xfrm>
            <a:off x="0" y="0"/>
            <a:ext cx="274500" cy="5143500"/>
          </a:xfrm>
          <a:prstGeom prst="rect">
            <a:avLst/>
          </a:prstGeom>
          <a:solidFill>
            <a:schemeClr val="accent3"/>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44"/>
          <p:cNvSpPr txBox="1"/>
          <p:nvPr>
            <p:ph idx="2"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Clr>
                <a:schemeClr val="dk2"/>
              </a:buClr>
              <a:buSzPts val="1000"/>
              <a:buNone/>
              <a:defRPr>
                <a:solidFill>
                  <a:schemeClr val="dk2"/>
                </a:solidFill>
              </a:defRPr>
            </a:lvl2pPr>
            <a:lvl3pPr lvl="2" rtl="0" algn="l">
              <a:lnSpc>
                <a:spcPct val="115000"/>
              </a:lnSpc>
              <a:spcBef>
                <a:spcPts val="700"/>
              </a:spcBef>
              <a:spcAft>
                <a:spcPts val="0"/>
              </a:spcAft>
              <a:buClr>
                <a:schemeClr val="dk2"/>
              </a:buClr>
              <a:buSzPts val="1000"/>
              <a:buNone/>
              <a:defRPr>
                <a:solidFill>
                  <a:schemeClr val="dk2"/>
                </a:solidFill>
              </a:defRPr>
            </a:lvl3pPr>
            <a:lvl4pPr lvl="3" rtl="0" algn="l">
              <a:lnSpc>
                <a:spcPct val="115000"/>
              </a:lnSpc>
              <a:spcBef>
                <a:spcPts val="700"/>
              </a:spcBef>
              <a:spcAft>
                <a:spcPts val="0"/>
              </a:spcAft>
              <a:buClr>
                <a:schemeClr val="dk2"/>
              </a:buClr>
              <a:buSzPts val="1000"/>
              <a:buNone/>
              <a:defRPr>
                <a:solidFill>
                  <a:schemeClr val="dk2"/>
                </a:solidFill>
              </a:defRPr>
            </a:lvl4pPr>
            <a:lvl5pPr lvl="4" rtl="0" algn="l">
              <a:lnSpc>
                <a:spcPct val="115000"/>
              </a:lnSpc>
              <a:spcBef>
                <a:spcPts val="700"/>
              </a:spcBef>
              <a:spcAft>
                <a:spcPts val="0"/>
              </a:spcAft>
              <a:buClr>
                <a:schemeClr val="dk2"/>
              </a:buClr>
              <a:buSzPts val="1000"/>
              <a:buNone/>
              <a:defRPr>
                <a:solidFill>
                  <a:schemeClr val="dk2"/>
                </a:solidFill>
              </a:defRPr>
            </a:lvl5pPr>
            <a:lvl6pPr lvl="5" rtl="0" algn="l">
              <a:lnSpc>
                <a:spcPct val="115000"/>
              </a:lnSpc>
              <a:spcBef>
                <a:spcPts val="700"/>
              </a:spcBef>
              <a:spcAft>
                <a:spcPts val="0"/>
              </a:spcAft>
              <a:buClr>
                <a:schemeClr val="dk2"/>
              </a:buClr>
              <a:buSzPts val="1000"/>
              <a:buNone/>
              <a:defRPr>
                <a:solidFill>
                  <a:schemeClr val="dk2"/>
                </a:solidFill>
              </a:defRPr>
            </a:lvl6pPr>
            <a:lvl7pPr lvl="6" rtl="0" algn="l">
              <a:lnSpc>
                <a:spcPct val="115000"/>
              </a:lnSpc>
              <a:spcBef>
                <a:spcPts val="700"/>
              </a:spcBef>
              <a:spcAft>
                <a:spcPts val="0"/>
              </a:spcAft>
              <a:buClr>
                <a:schemeClr val="dk2"/>
              </a:buClr>
              <a:buSzPts val="1000"/>
              <a:buNone/>
              <a:defRPr>
                <a:solidFill>
                  <a:schemeClr val="dk2"/>
                </a:solidFill>
              </a:defRPr>
            </a:lvl7pPr>
            <a:lvl8pPr lvl="7" rtl="0" algn="l">
              <a:lnSpc>
                <a:spcPct val="115000"/>
              </a:lnSpc>
              <a:spcBef>
                <a:spcPts val="700"/>
              </a:spcBef>
              <a:spcAft>
                <a:spcPts val="0"/>
              </a:spcAft>
              <a:buClr>
                <a:schemeClr val="dk2"/>
              </a:buClr>
              <a:buSzPts val="1000"/>
              <a:buNone/>
              <a:defRPr>
                <a:solidFill>
                  <a:schemeClr val="dk2"/>
                </a:solidFill>
              </a:defRPr>
            </a:lvl8pPr>
            <a:lvl9pPr lvl="8" rtl="0" algn="l">
              <a:lnSpc>
                <a:spcPct val="115000"/>
              </a:lnSpc>
              <a:spcBef>
                <a:spcPts val="700"/>
              </a:spcBef>
              <a:spcAft>
                <a:spcPts val="700"/>
              </a:spcAft>
              <a:buClr>
                <a:schemeClr val="dk2"/>
              </a:buClr>
              <a:buSzPts val="1000"/>
              <a:buNone/>
              <a:defRPr>
                <a:solidFill>
                  <a:schemeClr val="dk2"/>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old Title and Content w Subtitle">
  <p:cSld name="2_Title and Content_2_1_3">
    <p:spTree>
      <p:nvGrpSpPr>
        <p:cNvPr id="199" name="Shape 199"/>
        <p:cNvGrpSpPr/>
        <p:nvPr/>
      </p:nvGrpSpPr>
      <p:grpSpPr>
        <a:xfrm>
          <a:off x="0" y="0"/>
          <a:ext cx="0" cy="0"/>
          <a:chOff x="0" y="0"/>
          <a:chExt cx="0" cy="0"/>
        </a:xfrm>
      </p:grpSpPr>
      <p:sp>
        <p:nvSpPr>
          <p:cNvPr id="200" name="Google Shape;200;p45"/>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4"/>
              </a:buClr>
              <a:buSzPts val="1600"/>
              <a:buNone/>
              <a:defRPr>
                <a:solidFill>
                  <a:schemeClr val="accent4"/>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201" name="Google Shape;201;p45"/>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02" name="Google Shape;202;p45"/>
          <p:cNvSpPr txBox="1"/>
          <p:nvPr>
            <p:ph idx="1" type="body"/>
          </p:nvPr>
        </p:nvSpPr>
        <p:spPr>
          <a:xfrm>
            <a:off x="831273" y="1058956"/>
            <a:ext cx="7481400" cy="34113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03" name="Google Shape;203;p45"/>
          <p:cNvSpPr/>
          <p:nvPr/>
        </p:nvSpPr>
        <p:spPr>
          <a:xfrm>
            <a:off x="0" y="0"/>
            <a:ext cx="274500" cy="5143500"/>
          </a:xfrm>
          <a:prstGeom prst="rect">
            <a:avLst/>
          </a:prstGeom>
          <a:solidFill>
            <a:schemeClr val="accent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45"/>
          <p:cNvSpPr txBox="1"/>
          <p:nvPr>
            <p:ph idx="2"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Orange Title and Content w Subtitle">
  <p:cSld name="2_Title and Content_2_1_2">
    <p:spTree>
      <p:nvGrpSpPr>
        <p:cNvPr id="205" name="Shape 205"/>
        <p:cNvGrpSpPr/>
        <p:nvPr/>
      </p:nvGrpSpPr>
      <p:grpSpPr>
        <a:xfrm>
          <a:off x="0" y="0"/>
          <a:ext cx="0" cy="0"/>
          <a:chOff x="0" y="0"/>
          <a:chExt cx="0" cy="0"/>
        </a:xfrm>
      </p:grpSpPr>
      <p:sp>
        <p:nvSpPr>
          <p:cNvPr id="206" name="Google Shape;206;p46"/>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5"/>
              </a:buClr>
              <a:buSzPts val="1600"/>
              <a:buNone/>
              <a:defRPr>
                <a:solidFill>
                  <a:schemeClr val="accent5"/>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207" name="Google Shape;207;p46"/>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08" name="Google Shape;208;p46"/>
          <p:cNvSpPr txBox="1"/>
          <p:nvPr>
            <p:ph idx="1" type="body"/>
          </p:nvPr>
        </p:nvSpPr>
        <p:spPr>
          <a:xfrm>
            <a:off x="831273" y="1058956"/>
            <a:ext cx="7481400" cy="34113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09" name="Google Shape;209;p46"/>
          <p:cNvSpPr/>
          <p:nvPr/>
        </p:nvSpPr>
        <p:spPr>
          <a:xfrm>
            <a:off x="0" y="0"/>
            <a:ext cx="274500" cy="5143500"/>
          </a:xfrm>
          <a:prstGeom prst="rect">
            <a:avLst/>
          </a:prstGeom>
          <a:solidFill>
            <a:schemeClr val="accent5"/>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46"/>
          <p:cNvSpPr txBox="1"/>
          <p:nvPr>
            <p:ph idx="2"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urple Title and Content w Subtitle">
  <p:cSld name="2_Title and Content_2_1_1">
    <p:spTree>
      <p:nvGrpSpPr>
        <p:cNvPr id="211" name="Shape 211"/>
        <p:cNvGrpSpPr/>
        <p:nvPr/>
      </p:nvGrpSpPr>
      <p:grpSpPr>
        <a:xfrm>
          <a:off x="0" y="0"/>
          <a:ext cx="0" cy="0"/>
          <a:chOff x="0" y="0"/>
          <a:chExt cx="0" cy="0"/>
        </a:xfrm>
      </p:grpSpPr>
      <p:sp>
        <p:nvSpPr>
          <p:cNvPr id="212" name="Google Shape;212;p47"/>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6"/>
              </a:buClr>
              <a:buSzPts val="1600"/>
              <a:buNone/>
              <a:defRPr>
                <a:solidFill>
                  <a:schemeClr val="accent6"/>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213" name="Google Shape;213;p47"/>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14" name="Google Shape;214;p47"/>
          <p:cNvSpPr txBox="1"/>
          <p:nvPr>
            <p:ph idx="1" type="body"/>
          </p:nvPr>
        </p:nvSpPr>
        <p:spPr>
          <a:xfrm>
            <a:off x="831273" y="1058956"/>
            <a:ext cx="7481400" cy="34113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15" name="Google Shape;215;p47"/>
          <p:cNvSpPr/>
          <p:nvPr/>
        </p:nvSpPr>
        <p:spPr>
          <a:xfrm>
            <a:off x="0" y="0"/>
            <a:ext cx="274500" cy="5143500"/>
          </a:xfrm>
          <a:prstGeom prst="rect">
            <a:avLst/>
          </a:prstGeom>
          <a:solidFill>
            <a:schemeClr val="accent6"/>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47"/>
          <p:cNvSpPr txBox="1"/>
          <p:nvPr>
            <p:ph idx="2"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arkBlue Title and Content w Subtitle">
  <p:cSld name="2_Title and Content_2_1_1_1">
    <p:spTree>
      <p:nvGrpSpPr>
        <p:cNvPr id="217" name="Shape 217"/>
        <p:cNvGrpSpPr/>
        <p:nvPr/>
      </p:nvGrpSpPr>
      <p:grpSpPr>
        <a:xfrm>
          <a:off x="0" y="0"/>
          <a:ext cx="0" cy="0"/>
          <a:chOff x="0" y="0"/>
          <a:chExt cx="0" cy="0"/>
        </a:xfrm>
      </p:grpSpPr>
      <p:sp>
        <p:nvSpPr>
          <p:cNvPr id="218" name="Google Shape;218;p48"/>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155F7A"/>
              </a:buClr>
              <a:buSzPts val="1600"/>
              <a:buNone/>
              <a:defRPr>
                <a:solidFill>
                  <a:srgbClr val="155F7A"/>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219" name="Google Shape;219;p48"/>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20" name="Google Shape;220;p48"/>
          <p:cNvSpPr txBox="1"/>
          <p:nvPr>
            <p:ph idx="1" type="body"/>
          </p:nvPr>
        </p:nvSpPr>
        <p:spPr>
          <a:xfrm>
            <a:off x="831273" y="1058956"/>
            <a:ext cx="7481400" cy="34113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21" name="Google Shape;221;p48"/>
          <p:cNvSpPr/>
          <p:nvPr/>
        </p:nvSpPr>
        <p:spPr>
          <a:xfrm>
            <a:off x="0" y="0"/>
            <a:ext cx="274500" cy="5143500"/>
          </a:xfrm>
          <a:prstGeom prst="rect">
            <a:avLst/>
          </a:prstGeom>
          <a:solidFill>
            <a:srgbClr val="155F7A"/>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48"/>
          <p:cNvSpPr txBox="1"/>
          <p:nvPr>
            <p:ph idx="2"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column">
  <p:cSld name="2_Title and Content_1">
    <p:spTree>
      <p:nvGrpSpPr>
        <p:cNvPr id="223" name="Shape 223"/>
        <p:cNvGrpSpPr/>
        <p:nvPr/>
      </p:nvGrpSpPr>
      <p:grpSpPr>
        <a:xfrm>
          <a:off x="0" y="0"/>
          <a:ext cx="0" cy="0"/>
          <a:chOff x="0" y="0"/>
          <a:chExt cx="0" cy="0"/>
        </a:xfrm>
      </p:grpSpPr>
      <p:sp>
        <p:nvSpPr>
          <p:cNvPr id="224" name="Google Shape;224;p49"/>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4"/>
              </a:buClr>
              <a:buSzPts val="1600"/>
              <a:buNone/>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225" name="Google Shape;225;p49"/>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26" name="Google Shape;226;p49"/>
          <p:cNvSpPr txBox="1"/>
          <p:nvPr>
            <p:ph idx="1" type="body"/>
          </p:nvPr>
        </p:nvSpPr>
        <p:spPr>
          <a:xfrm>
            <a:off x="831273"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27" name="Google Shape;227;p49"/>
          <p:cNvSpPr txBox="1"/>
          <p:nvPr>
            <p:ph idx="2" type="body"/>
          </p:nvPr>
        </p:nvSpPr>
        <p:spPr>
          <a:xfrm>
            <a:off x="4655191"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reen Title and Content 2-column">
  <p:cSld name="2_Title and Content_1_2">
    <p:spTree>
      <p:nvGrpSpPr>
        <p:cNvPr id="228" name="Shape 228"/>
        <p:cNvGrpSpPr/>
        <p:nvPr/>
      </p:nvGrpSpPr>
      <p:grpSpPr>
        <a:xfrm>
          <a:off x="0" y="0"/>
          <a:ext cx="0" cy="0"/>
          <a:chOff x="0" y="0"/>
          <a:chExt cx="0" cy="0"/>
        </a:xfrm>
      </p:grpSpPr>
      <p:sp>
        <p:nvSpPr>
          <p:cNvPr id="229" name="Google Shape;229;p50"/>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2"/>
              </a:buClr>
              <a:buSzPts val="1600"/>
              <a:buNone/>
              <a:defRPr>
                <a:solidFill>
                  <a:schemeClr val="accent2"/>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230" name="Google Shape;230;p50"/>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31" name="Google Shape;231;p50"/>
          <p:cNvSpPr txBox="1"/>
          <p:nvPr>
            <p:ph idx="1" type="body"/>
          </p:nvPr>
        </p:nvSpPr>
        <p:spPr>
          <a:xfrm>
            <a:off x="831273"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32" name="Google Shape;232;p50"/>
          <p:cNvSpPr txBox="1"/>
          <p:nvPr>
            <p:ph idx="2" type="body"/>
          </p:nvPr>
        </p:nvSpPr>
        <p:spPr>
          <a:xfrm>
            <a:off x="4655191"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33" name="Google Shape;233;p50"/>
          <p:cNvSpPr/>
          <p:nvPr/>
        </p:nvSpPr>
        <p:spPr>
          <a:xfrm>
            <a:off x="0" y="0"/>
            <a:ext cx="274500" cy="5143500"/>
          </a:xfrm>
          <a:prstGeom prst="rect">
            <a:avLst/>
          </a:prstGeom>
          <a:solidFill>
            <a:schemeClr val="accent2"/>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eal Title and Content 2-column">
  <p:cSld name="2_Title and Content_1_2_6">
    <p:spTree>
      <p:nvGrpSpPr>
        <p:cNvPr id="234" name="Shape 234"/>
        <p:cNvGrpSpPr/>
        <p:nvPr/>
      </p:nvGrpSpPr>
      <p:grpSpPr>
        <a:xfrm>
          <a:off x="0" y="0"/>
          <a:ext cx="0" cy="0"/>
          <a:chOff x="0" y="0"/>
          <a:chExt cx="0" cy="0"/>
        </a:xfrm>
      </p:grpSpPr>
      <p:sp>
        <p:nvSpPr>
          <p:cNvPr id="235" name="Google Shape;235;p51"/>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3CAD9E"/>
              </a:buClr>
              <a:buSzPts val="1600"/>
              <a:buNone/>
              <a:defRPr>
                <a:solidFill>
                  <a:srgbClr val="3CAD9E"/>
                </a:solidFill>
              </a:defRPr>
            </a:lvl1pPr>
            <a:lvl2pPr lvl="1" rtl="0" algn="l">
              <a:lnSpc>
                <a:spcPct val="100000"/>
              </a:lnSpc>
              <a:spcBef>
                <a:spcPts val="0"/>
              </a:spcBef>
              <a:spcAft>
                <a:spcPts val="0"/>
              </a:spcAft>
              <a:buClr>
                <a:srgbClr val="3CAD9E"/>
              </a:buClr>
              <a:buSzPts val="1200"/>
              <a:buNone/>
              <a:defRPr>
                <a:solidFill>
                  <a:srgbClr val="3CAD9E"/>
                </a:solidFill>
              </a:defRPr>
            </a:lvl2pPr>
            <a:lvl3pPr lvl="2" rtl="0" algn="l">
              <a:lnSpc>
                <a:spcPct val="100000"/>
              </a:lnSpc>
              <a:spcBef>
                <a:spcPts val="0"/>
              </a:spcBef>
              <a:spcAft>
                <a:spcPts val="0"/>
              </a:spcAft>
              <a:buClr>
                <a:srgbClr val="3CAD9E"/>
              </a:buClr>
              <a:buSzPts val="1200"/>
              <a:buNone/>
              <a:defRPr>
                <a:solidFill>
                  <a:srgbClr val="3CAD9E"/>
                </a:solidFill>
              </a:defRPr>
            </a:lvl3pPr>
            <a:lvl4pPr lvl="3" rtl="0" algn="l">
              <a:lnSpc>
                <a:spcPct val="100000"/>
              </a:lnSpc>
              <a:spcBef>
                <a:spcPts val="0"/>
              </a:spcBef>
              <a:spcAft>
                <a:spcPts val="0"/>
              </a:spcAft>
              <a:buClr>
                <a:srgbClr val="3CAD9E"/>
              </a:buClr>
              <a:buSzPts val="1200"/>
              <a:buNone/>
              <a:defRPr>
                <a:solidFill>
                  <a:srgbClr val="3CAD9E"/>
                </a:solidFill>
              </a:defRPr>
            </a:lvl4pPr>
            <a:lvl5pPr lvl="4" rtl="0" algn="l">
              <a:lnSpc>
                <a:spcPct val="100000"/>
              </a:lnSpc>
              <a:spcBef>
                <a:spcPts val="0"/>
              </a:spcBef>
              <a:spcAft>
                <a:spcPts val="0"/>
              </a:spcAft>
              <a:buClr>
                <a:srgbClr val="3CAD9E"/>
              </a:buClr>
              <a:buSzPts val="1200"/>
              <a:buNone/>
              <a:defRPr>
                <a:solidFill>
                  <a:srgbClr val="3CAD9E"/>
                </a:solidFill>
              </a:defRPr>
            </a:lvl5pPr>
            <a:lvl6pPr lvl="5" rtl="0" algn="l">
              <a:lnSpc>
                <a:spcPct val="100000"/>
              </a:lnSpc>
              <a:spcBef>
                <a:spcPts val="0"/>
              </a:spcBef>
              <a:spcAft>
                <a:spcPts val="0"/>
              </a:spcAft>
              <a:buClr>
                <a:srgbClr val="3CAD9E"/>
              </a:buClr>
              <a:buSzPts val="1200"/>
              <a:buNone/>
              <a:defRPr>
                <a:solidFill>
                  <a:srgbClr val="3CAD9E"/>
                </a:solidFill>
              </a:defRPr>
            </a:lvl6pPr>
            <a:lvl7pPr lvl="6" rtl="0" algn="l">
              <a:lnSpc>
                <a:spcPct val="100000"/>
              </a:lnSpc>
              <a:spcBef>
                <a:spcPts val="0"/>
              </a:spcBef>
              <a:spcAft>
                <a:spcPts val="0"/>
              </a:spcAft>
              <a:buClr>
                <a:srgbClr val="3CAD9E"/>
              </a:buClr>
              <a:buSzPts val="1200"/>
              <a:buNone/>
              <a:defRPr>
                <a:solidFill>
                  <a:srgbClr val="3CAD9E"/>
                </a:solidFill>
              </a:defRPr>
            </a:lvl7pPr>
            <a:lvl8pPr lvl="7" rtl="0" algn="l">
              <a:lnSpc>
                <a:spcPct val="100000"/>
              </a:lnSpc>
              <a:spcBef>
                <a:spcPts val="0"/>
              </a:spcBef>
              <a:spcAft>
                <a:spcPts val="0"/>
              </a:spcAft>
              <a:buClr>
                <a:srgbClr val="3CAD9E"/>
              </a:buClr>
              <a:buSzPts val="1200"/>
              <a:buNone/>
              <a:defRPr>
                <a:solidFill>
                  <a:srgbClr val="3CAD9E"/>
                </a:solidFill>
              </a:defRPr>
            </a:lvl8pPr>
            <a:lvl9pPr lvl="8" rtl="0" algn="l">
              <a:lnSpc>
                <a:spcPct val="100000"/>
              </a:lnSpc>
              <a:spcBef>
                <a:spcPts val="0"/>
              </a:spcBef>
              <a:spcAft>
                <a:spcPts val="0"/>
              </a:spcAft>
              <a:buClr>
                <a:srgbClr val="3CAD9E"/>
              </a:buClr>
              <a:buSzPts val="1200"/>
              <a:buNone/>
              <a:defRPr>
                <a:solidFill>
                  <a:srgbClr val="3CAD9E"/>
                </a:solidFill>
              </a:defRPr>
            </a:lvl9pPr>
          </a:lstStyle>
          <a:p/>
        </p:txBody>
      </p:sp>
      <p:sp>
        <p:nvSpPr>
          <p:cNvPr id="236" name="Google Shape;236;p51"/>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37" name="Google Shape;237;p51"/>
          <p:cNvSpPr txBox="1"/>
          <p:nvPr>
            <p:ph idx="1" type="body"/>
          </p:nvPr>
        </p:nvSpPr>
        <p:spPr>
          <a:xfrm>
            <a:off x="831273"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38" name="Google Shape;238;p51"/>
          <p:cNvSpPr txBox="1"/>
          <p:nvPr>
            <p:ph idx="2" type="body"/>
          </p:nvPr>
        </p:nvSpPr>
        <p:spPr>
          <a:xfrm>
            <a:off x="4655191"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39" name="Google Shape;239;p51"/>
          <p:cNvSpPr/>
          <p:nvPr/>
        </p:nvSpPr>
        <p:spPr>
          <a:xfrm>
            <a:off x="0" y="0"/>
            <a:ext cx="274500" cy="5143500"/>
          </a:xfrm>
          <a:prstGeom prst="rect">
            <a:avLst/>
          </a:prstGeom>
          <a:solidFill>
            <a:srgbClr val="3CAD9E"/>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ray Title and Content 2-column">
  <p:cSld name="2_Title and Content_1_2_6_1">
    <p:spTree>
      <p:nvGrpSpPr>
        <p:cNvPr id="240" name="Shape 240"/>
        <p:cNvGrpSpPr/>
        <p:nvPr/>
      </p:nvGrpSpPr>
      <p:grpSpPr>
        <a:xfrm>
          <a:off x="0" y="0"/>
          <a:ext cx="0" cy="0"/>
          <a:chOff x="0" y="0"/>
          <a:chExt cx="0" cy="0"/>
        </a:xfrm>
      </p:grpSpPr>
      <p:sp>
        <p:nvSpPr>
          <p:cNvPr id="241" name="Google Shape;241;p52"/>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dk1"/>
              </a:buClr>
              <a:buSzPts val="1600"/>
              <a:buNone/>
              <a:defRPr>
                <a:solidFill>
                  <a:schemeClr val="dk1"/>
                </a:solidFill>
              </a:defRPr>
            </a:lvl1pPr>
            <a:lvl2pPr lvl="1" rtl="0" algn="l">
              <a:lnSpc>
                <a:spcPct val="100000"/>
              </a:lnSpc>
              <a:spcBef>
                <a:spcPts val="0"/>
              </a:spcBef>
              <a:spcAft>
                <a:spcPts val="0"/>
              </a:spcAft>
              <a:buClr>
                <a:srgbClr val="3CAD9E"/>
              </a:buClr>
              <a:buSzPts val="1200"/>
              <a:buNone/>
              <a:defRPr>
                <a:solidFill>
                  <a:srgbClr val="3CAD9E"/>
                </a:solidFill>
              </a:defRPr>
            </a:lvl2pPr>
            <a:lvl3pPr lvl="2" rtl="0" algn="l">
              <a:lnSpc>
                <a:spcPct val="100000"/>
              </a:lnSpc>
              <a:spcBef>
                <a:spcPts val="0"/>
              </a:spcBef>
              <a:spcAft>
                <a:spcPts val="0"/>
              </a:spcAft>
              <a:buClr>
                <a:srgbClr val="3CAD9E"/>
              </a:buClr>
              <a:buSzPts val="1200"/>
              <a:buNone/>
              <a:defRPr>
                <a:solidFill>
                  <a:srgbClr val="3CAD9E"/>
                </a:solidFill>
              </a:defRPr>
            </a:lvl3pPr>
            <a:lvl4pPr lvl="3" rtl="0" algn="l">
              <a:lnSpc>
                <a:spcPct val="100000"/>
              </a:lnSpc>
              <a:spcBef>
                <a:spcPts val="0"/>
              </a:spcBef>
              <a:spcAft>
                <a:spcPts val="0"/>
              </a:spcAft>
              <a:buClr>
                <a:srgbClr val="3CAD9E"/>
              </a:buClr>
              <a:buSzPts val="1200"/>
              <a:buNone/>
              <a:defRPr>
                <a:solidFill>
                  <a:srgbClr val="3CAD9E"/>
                </a:solidFill>
              </a:defRPr>
            </a:lvl4pPr>
            <a:lvl5pPr lvl="4" rtl="0" algn="l">
              <a:lnSpc>
                <a:spcPct val="100000"/>
              </a:lnSpc>
              <a:spcBef>
                <a:spcPts val="0"/>
              </a:spcBef>
              <a:spcAft>
                <a:spcPts val="0"/>
              </a:spcAft>
              <a:buClr>
                <a:srgbClr val="3CAD9E"/>
              </a:buClr>
              <a:buSzPts val="1200"/>
              <a:buNone/>
              <a:defRPr>
                <a:solidFill>
                  <a:srgbClr val="3CAD9E"/>
                </a:solidFill>
              </a:defRPr>
            </a:lvl5pPr>
            <a:lvl6pPr lvl="5" rtl="0" algn="l">
              <a:lnSpc>
                <a:spcPct val="100000"/>
              </a:lnSpc>
              <a:spcBef>
                <a:spcPts val="0"/>
              </a:spcBef>
              <a:spcAft>
                <a:spcPts val="0"/>
              </a:spcAft>
              <a:buClr>
                <a:srgbClr val="3CAD9E"/>
              </a:buClr>
              <a:buSzPts val="1200"/>
              <a:buNone/>
              <a:defRPr>
                <a:solidFill>
                  <a:srgbClr val="3CAD9E"/>
                </a:solidFill>
              </a:defRPr>
            </a:lvl6pPr>
            <a:lvl7pPr lvl="6" rtl="0" algn="l">
              <a:lnSpc>
                <a:spcPct val="100000"/>
              </a:lnSpc>
              <a:spcBef>
                <a:spcPts val="0"/>
              </a:spcBef>
              <a:spcAft>
                <a:spcPts val="0"/>
              </a:spcAft>
              <a:buClr>
                <a:srgbClr val="3CAD9E"/>
              </a:buClr>
              <a:buSzPts val="1200"/>
              <a:buNone/>
              <a:defRPr>
                <a:solidFill>
                  <a:srgbClr val="3CAD9E"/>
                </a:solidFill>
              </a:defRPr>
            </a:lvl7pPr>
            <a:lvl8pPr lvl="7" rtl="0" algn="l">
              <a:lnSpc>
                <a:spcPct val="100000"/>
              </a:lnSpc>
              <a:spcBef>
                <a:spcPts val="0"/>
              </a:spcBef>
              <a:spcAft>
                <a:spcPts val="0"/>
              </a:spcAft>
              <a:buClr>
                <a:srgbClr val="3CAD9E"/>
              </a:buClr>
              <a:buSzPts val="1200"/>
              <a:buNone/>
              <a:defRPr>
                <a:solidFill>
                  <a:srgbClr val="3CAD9E"/>
                </a:solidFill>
              </a:defRPr>
            </a:lvl8pPr>
            <a:lvl9pPr lvl="8" rtl="0" algn="l">
              <a:lnSpc>
                <a:spcPct val="100000"/>
              </a:lnSpc>
              <a:spcBef>
                <a:spcPts val="0"/>
              </a:spcBef>
              <a:spcAft>
                <a:spcPts val="0"/>
              </a:spcAft>
              <a:buClr>
                <a:srgbClr val="3CAD9E"/>
              </a:buClr>
              <a:buSzPts val="1200"/>
              <a:buNone/>
              <a:defRPr>
                <a:solidFill>
                  <a:srgbClr val="3CAD9E"/>
                </a:solidFill>
              </a:defRPr>
            </a:lvl9pPr>
          </a:lstStyle>
          <a:p/>
        </p:txBody>
      </p:sp>
      <p:sp>
        <p:nvSpPr>
          <p:cNvPr id="242" name="Google Shape;242;p52"/>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43" name="Google Shape;243;p52"/>
          <p:cNvSpPr txBox="1"/>
          <p:nvPr>
            <p:ph idx="1" type="body"/>
          </p:nvPr>
        </p:nvSpPr>
        <p:spPr>
          <a:xfrm>
            <a:off x="831273"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44" name="Google Shape;244;p52"/>
          <p:cNvSpPr txBox="1"/>
          <p:nvPr>
            <p:ph idx="2" type="body"/>
          </p:nvPr>
        </p:nvSpPr>
        <p:spPr>
          <a:xfrm>
            <a:off x="4655191"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45" name="Google Shape;245;p52"/>
          <p:cNvSpPr/>
          <p:nvPr/>
        </p:nvSpPr>
        <p:spPr>
          <a:xfrm>
            <a:off x="0" y="0"/>
            <a:ext cx="274500" cy="5143500"/>
          </a:xfrm>
          <a:prstGeom prst="rect">
            <a:avLst/>
          </a:prstGeom>
          <a:solidFill>
            <a:schemeClr val="lt2"/>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Red Title and Content 2-column 1">
  <p:cSld name="2_Title and Content_1_2_5">
    <p:spTree>
      <p:nvGrpSpPr>
        <p:cNvPr id="246" name="Shape 246"/>
        <p:cNvGrpSpPr/>
        <p:nvPr/>
      </p:nvGrpSpPr>
      <p:grpSpPr>
        <a:xfrm>
          <a:off x="0" y="0"/>
          <a:ext cx="0" cy="0"/>
          <a:chOff x="0" y="0"/>
          <a:chExt cx="0" cy="0"/>
        </a:xfrm>
      </p:grpSpPr>
      <p:sp>
        <p:nvSpPr>
          <p:cNvPr id="247" name="Google Shape;247;p53"/>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922039"/>
              </a:buClr>
              <a:buSzPts val="1600"/>
              <a:buNone/>
              <a:defRPr>
                <a:solidFill>
                  <a:srgbClr val="922039"/>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248" name="Google Shape;248;p53"/>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49" name="Google Shape;249;p53"/>
          <p:cNvSpPr txBox="1"/>
          <p:nvPr>
            <p:ph idx="1" type="body"/>
          </p:nvPr>
        </p:nvSpPr>
        <p:spPr>
          <a:xfrm>
            <a:off x="831273"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50" name="Google Shape;250;p53"/>
          <p:cNvSpPr txBox="1"/>
          <p:nvPr>
            <p:ph idx="2" type="body"/>
          </p:nvPr>
        </p:nvSpPr>
        <p:spPr>
          <a:xfrm>
            <a:off x="4655191"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51" name="Google Shape;251;p53"/>
          <p:cNvSpPr/>
          <p:nvPr/>
        </p:nvSpPr>
        <p:spPr>
          <a:xfrm>
            <a:off x="0" y="0"/>
            <a:ext cx="274500" cy="5143500"/>
          </a:xfrm>
          <a:prstGeom prst="rect">
            <a:avLst/>
          </a:prstGeom>
          <a:solidFill>
            <a:srgbClr val="922039"/>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LGreen Title and Content 2-column">
  <p:cSld name="2_Title and Content_1_2_4">
    <p:spTree>
      <p:nvGrpSpPr>
        <p:cNvPr id="252" name="Shape 252"/>
        <p:cNvGrpSpPr/>
        <p:nvPr/>
      </p:nvGrpSpPr>
      <p:grpSpPr>
        <a:xfrm>
          <a:off x="0" y="0"/>
          <a:ext cx="0" cy="0"/>
          <a:chOff x="0" y="0"/>
          <a:chExt cx="0" cy="0"/>
        </a:xfrm>
      </p:grpSpPr>
      <p:sp>
        <p:nvSpPr>
          <p:cNvPr id="253" name="Google Shape;253;p54"/>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3"/>
              </a:buClr>
              <a:buSzPts val="1600"/>
              <a:buNone/>
              <a:defRPr>
                <a:solidFill>
                  <a:schemeClr val="accent3"/>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254" name="Google Shape;254;p54"/>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55" name="Google Shape;255;p54"/>
          <p:cNvSpPr txBox="1"/>
          <p:nvPr>
            <p:ph idx="1" type="body"/>
          </p:nvPr>
        </p:nvSpPr>
        <p:spPr>
          <a:xfrm>
            <a:off x="831273"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56" name="Google Shape;256;p54"/>
          <p:cNvSpPr txBox="1"/>
          <p:nvPr>
            <p:ph idx="2" type="body"/>
          </p:nvPr>
        </p:nvSpPr>
        <p:spPr>
          <a:xfrm>
            <a:off x="4655191"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57" name="Google Shape;257;p54"/>
          <p:cNvSpPr/>
          <p:nvPr/>
        </p:nvSpPr>
        <p:spPr>
          <a:xfrm>
            <a:off x="0" y="0"/>
            <a:ext cx="274500" cy="5143500"/>
          </a:xfrm>
          <a:prstGeom prst="rect">
            <a:avLst/>
          </a:prstGeom>
          <a:solidFill>
            <a:schemeClr val="accent3"/>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old Title and Content 2-column">
  <p:cSld name="2_Title and Content_1_2_3">
    <p:spTree>
      <p:nvGrpSpPr>
        <p:cNvPr id="258" name="Shape 258"/>
        <p:cNvGrpSpPr/>
        <p:nvPr/>
      </p:nvGrpSpPr>
      <p:grpSpPr>
        <a:xfrm>
          <a:off x="0" y="0"/>
          <a:ext cx="0" cy="0"/>
          <a:chOff x="0" y="0"/>
          <a:chExt cx="0" cy="0"/>
        </a:xfrm>
      </p:grpSpPr>
      <p:sp>
        <p:nvSpPr>
          <p:cNvPr id="259" name="Google Shape;259;p55"/>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4"/>
              </a:buClr>
              <a:buSzPts val="1600"/>
              <a:buNone/>
              <a:defRPr>
                <a:solidFill>
                  <a:schemeClr val="accent4"/>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260" name="Google Shape;260;p55"/>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61" name="Google Shape;261;p55"/>
          <p:cNvSpPr txBox="1"/>
          <p:nvPr>
            <p:ph idx="1" type="body"/>
          </p:nvPr>
        </p:nvSpPr>
        <p:spPr>
          <a:xfrm>
            <a:off x="831273"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62" name="Google Shape;262;p55"/>
          <p:cNvSpPr txBox="1"/>
          <p:nvPr>
            <p:ph idx="2" type="body"/>
          </p:nvPr>
        </p:nvSpPr>
        <p:spPr>
          <a:xfrm>
            <a:off x="4655191"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63" name="Google Shape;263;p55"/>
          <p:cNvSpPr/>
          <p:nvPr/>
        </p:nvSpPr>
        <p:spPr>
          <a:xfrm>
            <a:off x="0" y="0"/>
            <a:ext cx="274500" cy="5143500"/>
          </a:xfrm>
          <a:prstGeom prst="rect">
            <a:avLst/>
          </a:prstGeom>
          <a:solidFill>
            <a:schemeClr val="accent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Orange Title and Content 2-column">
  <p:cSld name="2_Title and Content_1_2_2">
    <p:spTree>
      <p:nvGrpSpPr>
        <p:cNvPr id="264" name="Shape 264"/>
        <p:cNvGrpSpPr/>
        <p:nvPr/>
      </p:nvGrpSpPr>
      <p:grpSpPr>
        <a:xfrm>
          <a:off x="0" y="0"/>
          <a:ext cx="0" cy="0"/>
          <a:chOff x="0" y="0"/>
          <a:chExt cx="0" cy="0"/>
        </a:xfrm>
      </p:grpSpPr>
      <p:sp>
        <p:nvSpPr>
          <p:cNvPr id="265" name="Google Shape;265;p56"/>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5"/>
              </a:buClr>
              <a:buSzPts val="1600"/>
              <a:buNone/>
              <a:defRPr>
                <a:solidFill>
                  <a:schemeClr val="accent5"/>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266" name="Google Shape;266;p56"/>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67" name="Google Shape;267;p56"/>
          <p:cNvSpPr txBox="1"/>
          <p:nvPr>
            <p:ph idx="1" type="body"/>
          </p:nvPr>
        </p:nvSpPr>
        <p:spPr>
          <a:xfrm>
            <a:off x="831273"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68" name="Google Shape;268;p56"/>
          <p:cNvSpPr txBox="1"/>
          <p:nvPr>
            <p:ph idx="2" type="body"/>
          </p:nvPr>
        </p:nvSpPr>
        <p:spPr>
          <a:xfrm>
            <a:off x="4655191"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69" name="Google Shape;269;p56"/>
          <p:cNvSpPr/>
          <p:nvPr/>
        </p:nvSpPr>
        <p:spPr>
          <a:xfrm>
            <a:off x="0" y="0"/>
            <a:ext cx="274500" cy="5143500"/>
          </a:xfrm>
          <a:prstGeom prst="rect">
            <a:avLst/>
          </a:prstGeom>
          <a:solidFill>
            <a:schemeClr val="accent5"/>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urple Title and Content 2-column">
  <p:cSld name="2_Title and Content_1_2_1">
    <p:spTree>
      <p:nvGrpSpPr>
        <p:cNvPr id="270" name="Shape 270"/>
        <p:cNvGrpSpPr/>
        <p:nvPr/>
      </p:nvGrpSpPr>
      <p:grpSpPr>
        <a:xfrm>
          <a:off x="0" y="0"/>
          <a:ext cx="0" cy="0"/>
          <a:chOff x="0" y="0"/>
          <a:chExt cx="0" cy="0"/>
        </a:xfrm>
      </p:grpSpPr>
      <p:sp>
        <p:nvSpPr>
          <p:cNvPr id="271" name="Google Shape;271;p57"/>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6"/>
              </a:buClr>
              <a:buSzPts val="1600"/>
              <a:buNone/>
              <a:defRPr>
                <a:solidFill>
                  <a:schemeClr val="accent6"/>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272" name="Google Shape;272;p57"/>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3" name="Google Shape;273;p57"/>
          <p:cNvSpPr/>
          <p:nvPr/>
        </p:nvSpPr>
        <p:spPr>
          <a:xfrm>
            <a:off x="0" y="0"/>
            <a:ext cx="274500" cy="5143500"/>
          </a:xfrm>
          <a:prstGeom prst="rect">
            <a:avLst/>
          </a:prstGeom>
          <a:solidFill>
            <a:schemeClr val="accent6"/>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57"/>
          <p:cNvSpPr txBox="1"/>
          <p:nvPr>
            <p:ph idx="1" type="body"/>
          </p:nvPr>
        </p:nvSpPr>
        <p:spPr>
          <a:xfrm>
            <a:off x="831273"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75" name="Google Shape;275;p57"/>
          <p:cNvSpPr txBox="1"/>
          <p:nvPr>
            <p:ph idx="2" type="body"/>
          </p:nvPr>
        </p:nvSpPr>
        <p:spPr>
          <a:xfrm>
            <a:off x="4655191"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arkBlue Title and Content 2-column">
  <p:cSld name="2_Title and Content_1_2_1_1">
    <p:spTree>
      <p:nvGrpSpPr>
        <p:cNvPr id="276" name="Shape 276"/>
        <p:cNvGrpSpPr/>
        <p:nvPr/>
      </p:nvGrpSpPr>
      <p:grpSpPr>
        <a:xfrm>
          <a:off x="0" y="0"/>
          <a:ext cx="0" cy="0"/>
          <a:chOff x="0" y="0"/>
          <a:chExt cx="0" cy="0"/>
        </a:xfrm>
      </p:grpSpPr>
      <p:sp>
        <p:nvSpPr>
          <p:cNvPr id="277" name="Google Shape;277;p58"/>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155F7A"/>
              </a:buClr>
              <a:buSzPts val="1600"/>
              <a:buNone/>
              <a:defRPr>
                <a:solidFill>
                  <a:srgbClr val="155F7A"/>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278" name="Google Shape;278;p58"/>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9" name="Google Shape;279;p58"/>
          <p:cNvSpPr/>
          <p:nvPr/>
        </p:nvSpPr>
        <p:spPr>
          <a:xfrm>
            <a:off x="0" y="0"/>
            <a:ext cx="274500" cy="5143500"/>
          </a:xfrm>
          <a:prstGeom prst="rect">
            <a:avLst/>
          </a:prstGeom>
          <a:solidFill>
            <a:srgbClr val="155F7A"/>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58"/>
          <p:cNvSpPr txBox="1"/>
          <p:nvPr>
            <p:ph idx="1" type="body"/>
          </p:nvPr>
        </p:nvSpPr>
        <p:spPr>
          <a:xfrm>
            <a:off x="831273"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81" name="Google Shape;281;p58"/>
          <p:cNvSpPr txBox="1"/>
          <p:nvPr>
            <p:ph idx="2" type="body"/>
          </p:nvPr>
        </p:nvSpPr>
        <p:spPr>
          <a:xfrm>
            <a:off x="4655191" y="839581"/>
            <a:ext cx="3657600" cy="36306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column w Subtitle">
  <p:cSld name="2_Title and Content_1_1">
    <p:spTree>
      <p:nvGrpSpPr>
        <p:cNvPr id="282" name="Shape 282"/>
        <p:cNvGrpSpPr/>
        <p:nvPr/>
      </p:nvGrpSpPr>
      <p:grpSpPr>
        <a:xfrm>
          <a:off x="0" y="0"/>
          <a:ext cx="0" cy="0"/>
          <a:chOff x="0" y="0"/>
          <a:chExt cx="0" cy="0"/>
        </a:xfrm>
      </p:grpSpPr>
      <p:sp>
        <p:nvSpPr>
          <p:cNvPr id="283" name="Google Shape;283;p59"/>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4"/>
              </a:buClr>
              <a:buSzPts val="1600"/>
              <a:buNone/>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284" name="Google Shape;284;p59"/>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85" name="Google Shape;285;p59"/>
          <p:cNvSpPr txBox="1"/>
          <p:nvPr>
            <p:ph idx="1" type="body"/>
          </p:nvPr>
        </p:nvSpPr>
        <p:spPr>
          <a:xfrm>
            <a:off x="831273"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86" name="Google Shape;286;p59"/>
          <p:cNvSpPr txBox="1"/>
          <p:nvPr>
            <p:ph idx="2" type="body"/>
          </p:nvPr>
        </p:nvSpPr>
        <p:spPr>
          <a:xfrm>
            <a:off x="4655191"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87" name="Google Shape;287;p59"/>
          <p:cNvSpPr txBox="1"/>
          <p:nvPr>
            <p:ph idx="3"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reen Title and Content 2-column w Subtitle">
  <p:cSld name="2_Title and Content_1_1_1">
    <p:spTree>
      <p:nvGrpSpPr>
        <p:cNvPr id="288" name="Shape 288"/>
        <p:cNvGrpSpPr/>
        <p:nvPr/>
      </p:nvGrpSpPr>
      <p:grpSpPr>
        <a:xfrm>
          <a:off x="0" y="0"/>
          <a:ext cx="0" cy="0"/>
          <a:chOff x="0" y="0"/>
          <a:chExt cx="0" cy="0"/>
        </a:xfrm>
      </p:grpSpPr>
      <p:sp>
        <p:nvSpPr>
          <p:cNvPr id="289" name="Google Shape;289;p60"/>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2"/>
              </a:buClr>
              <a:buSzPts val="1600"/>
              <a:buNone/>
              <a:defRPr>
                <a:solidFill>
                  <a:schemeClr val="accent2"/>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290" name="Google Shape;290;p60"/>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1" name="Google Shape;291;p60"/>
          <p:cNvSpPr/>
          <p:nvPr/>
        </p:nvSpPr>
        <p:spPr>
          <a:xfrm>
            <a:off x="0" y="0"/>
            <a:ext cx="274500" cy="5143500"/>
          </a:xfrm>
          <a:prstGeom prst="rect">
            <a:avLst/>
          </a:prstGeom>
          <a:solidFill>
            <a:schemeClr val="accent2"/>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60"/>
          <p:cNvSpPr txBox="1"/>
          <p:nvPr>
            <p:ph idx="1"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
        <p:nvSpPr>
          <p:cNvPr id="293" name="Google Shape;293;p60"/>
          <p:cNvSpPr txBox="1"/>
          <p:nvPr>
            <p:ph idx="2" type="body"/>
          </p:nvPr>
        </p:nvSpPr>
        <p:spPr>
          <a:xfrm>
            <a:off x="831273"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294" name="Google Shape;294;p60"/>
          <p:cNvSpPr txBox="1"/>
          <p:nvPr>
            <p:ph idx="3" type="body"/>
          </p:nvPr>
        </p:nvSpPr>
        <p:spPr>
          <a:xfrm>
            <a:off x="4655191"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eal Title and Content 2-column w Subtitle">
  <p:cSld name="2_Title and Content_1_1_1_6">
    <p:spTree>
      <p:nvGrpSpPr>
        <p:cNvPr id="295" name="Shape 295"/>
        <p:cNvGrpSpPr/>
        <p:nvPr/>
      </p:nvGrpSpPr>
      <p:grpSpPr>
        <a:xfrm>
          <a:off x="0" y="0"/>
          <a:ext cx="0" cy="0"/>
          <a:chOff x="0" y="0"/>
          <a:chExt cx="0" cy="0"/>
        </a:xfrm>
      </p:grpSpPr>
      <p:sp>
        <p:nvSpPr>
          <p:cNvPr id="296" name="Google Shape;296;p61"/>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3CAD9E"/>
              </a:buClr>
              <a:buSzPts val="1600"/>
              <a:buNone/>
              <a:defRPr>
                <a:solidFill>
                  <a:srgbClr val="3CAD9E"/>
                </a:solidFill>
              </a:defRPr>
            </a:lvl1pPr>
            <a:lvl2pPr lvl="1" rtl="0" algn="l">
              <a:lnSpc>
                <a:spcPct val="100000"/>
              </a:lnSpc>
              <a:spcBef>
                <a:spcPts val="0"/>
              </a:spcBef>
              <a:spcAft>
                <a:spcPts val="0"/>
              </a:spcAft>
              <a:buClr>
                <a:srgbClr val="3CAD9E"/>
              </a:buClr>
              <a:buSzPts val="1200"/>
              <a:buNone/>
              <a:defRPr>
                <a:solidFill>
                  <a:srgbClr val="3CAD9E"/>
                </a:solidFill>
              </a:defRPr>
            </a:lvl2pPr>
            <a:lvl3pPr lvl="2" rtl="0" algn="l">
              <a:lnSpc>
                <a:spcPct val="100000"/>
              </a:lnSpc>
              <a:spcBef>
                <a:spcPts val="0"/>
              </a:spcBef>
              <a:spcAft>
                <a:spcPts val="0"/>
              </a:spcAft>
              <a:buClr>
                <a:srgbClr val="3CAD9E"/>
              </a:buClr>
              <a:buSzPts val="1200"/>
              <a:buNone/>
              <a:defRPr>
                <a:solidFill>
                  <a:srgbClr val="3CAD9E"/>
                </a:solidFill>
              </a:defRPr>
            </a:lvl3pPr>
            <a:lvl4pPr lvl="3" rtl="0" algn="l">
              <a:lnSpc>
                <a:spcPct val="100000"/>
              </a:lnSpc>
              <a:spcBef>
                <a:spcPts val="0"/>
              </a:spcBef>
              <a:spcAft>
                <a:spcPts val="0"/>
              </a:spcAft>
              <a:buClr>
                <a:srgbClr val="3CAD9E"/>
              </a:buClr>
              <a:buSzPts val="1200"/>
              <a:buNone/>
              <a:defRPr>
                <a:solidFill>
                  <a:srgbClr val="3CAD9E"/>
                </a:solidFill>
              </a:defRPr>
            </a:lvl4pPr>
            <a:lvl5pPr lvl="4" rtl="0" algn="l">
              <a:lnSpc>
                <a:spcPct val="100000"/>
              </a:lnSpc>
              <a:spcBef>
                <a:spcPts val="0"/>
              </a:spcBef>
              <a:spcAft>
                <a:spcPts val="0"/>
              </a:spcAft>
              <a:buClr>
                <a:srgbClr val="3CAD9E"/>
              </a:buClr>
              <a:buSzPts val="1200"/>
              <a:buNone/>
              <a:defRPr>
                <a:solidFill>
                  <a:srgbClr val="3CAD9E"/>
                </a:solidFill>
              </a:defRPr>
            </a:lvl5pPr>
            <a:lvl6pPr lvl="5" rtl="0" algn="l">
              <a:lnSpc>
                <a:spcPct val="100000"/>
              </a:lnSpc>
              <a:spcBef>
                <a:spcPts val="0"/>
              </a:spcBef>
              <a:spcAft>
                <a:spcPts val="0"/>
              </a:spcAft>
              <a:buClr>
                <a:srgbClr val="3CAD9E"/>
              </a:buClr>
              <a:buSzPts val="1200"/>
              <a:buNone/>
              <a:defRPr>
                <a:solidFill>
                  <a:srgbClr val="3CAD9E"/>
                </a:solidFill>
              </a:defRPr>
            </a:lvl6pPr>
            <a:lvl7pPr lvl="6" rtl="0" algn="l">
              <a:lnSpc>
                <a:spcPct val="100000"/>
              </a:lnSpc>
              <a:spcBef>
                <a:spcPts val="0"/>
              </a:spcBef>
              <a:spcAft>
                <a:spcPts val="0"/>
              </a:spcAft>
              <a:buClr>
                <a:srgbClr val="3CAD9E"/>
              </a:buClr>
              <a:buSzPts val="1200"/>
              <a:buNone/>
              <a:defRPr>
                <a:solidFill>
                  <a:srgbClr val="3CAD9E"/>
                </a:solidFill>
              </a:defRPr>
            </a:lvl7pPr>
            <a:lvl8pPr lvl="7" rtl="0" algn="l">
              <a:lnSpc>
                <a:spcPct val="100000"/>
              </a:lnSpc>
              <a:spcBef>
                <a:spcPts val="0"/>
              </a:spcBef>
              <a:spcAft>
                <a:spcPts val="0"/>
              </a:spcAft>
              <a:buClr>
                <a:srgbClr val="3CAD9E"/>
              </a:buClr>
              <a:buSzPts val="1200"/>
              <a:buNone/>
              <a:defRPr>
                <a:solidFill>
                  <a:srgbClr val="3CAD9E"/>
                </a:solidFill>
              </a:defRPr>
            </a:lvl8pPr>
            <a:lvl9pPr lvl="8" rtl="0" algn="l">
              <a:lnSpc>
                <a:spcPct val="100000"/>
              </a:lnSpc>
              <a:spcBef>
                <a:spcPts val="0"/>
              </a:spcBef>
              <a:spcAft>
                <a:spcPts val="0"/>
              </a:spcAft>
              <a:buClr>
                <a:srgbClr val="3CAD9E"/>
              </a:buClr>
              <a:buSzPts val="1200"/>
              <a:buNone/>
              <a:defRPr>
                <a:solidFill>
                  <a:srgbClr val="3CAD9E"/>
                </a:solidFill>
              </a:defRPr>
            </a:lvl9pPr>
          </a:lstStyle>
          <a:p/>
        </p:txBody>
      </p:sp>
      <p:sp>
        <p:nvSpPr>
          <p:cNvPr id="297" name="Google Shape;297;p61"/>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8" name="Google Shape;298;p61"/>
          <p:cNvSpPr/>
          <p:nvPr/>
        </p:nvSpPr>
        <p:spPr>
          <a:xfrm>
            <a:off x="0" y="0"/>
            <a:ext cx="274500" cy="5143500"/>
          </a:xfrm>
          <a:prstGeom prst="rect">
            <a:avLst/>
          </a:prstGeom>
          <a:solidFill>
            <a:srgbClr val="3CAD9E"/>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61"/>
          <p:cNvSpPr txBox="1"/>
          <p:nvPr>
            <p:ph idx="1"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
        <p:nvSpPr>
          <p:cNvPr id="300" name="Google Shape;300;p61"/>
          <p:cNvSpPr txBox="1"/>
          <p:nvPr>
            <p:ph idx="2" type="body"/>
          </p:nvPr>
        </p:nvSpPr>
        <p:spPr>
          <a:xfrm>
            <a:off x="831273"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301" name="Google Shape;301;p61"/>
          <p:cNvSpPr txBox="1"/>
          <p:nvPr>
            <p:ph idx="3" type="body"/>
          </p:nvPr>
        </p:nvSpPr>
        <p:spPr>
          <a:xfrm>
            <a:off x="4655191"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ray Title and Content 2-column w Subtitle">
  <p:cSld name="2_Title and Content_1_1_1_6_1">
    <p:spTree>
      <p:nvGrpSpPr>
        <p:cNvPr id="302" name="Shape 302"/>
        <p:cNvGrpSpPr/>
        <p:nvPr/>
      </p:nvGrpSpPr>
      <p:grpSpPr>
        <a:xfrm>
          <a:off x="0" y="0"/>
          <a:ext cx="0" cy="0"/>
          <a:chOff x="0" y="0"/>
          <a:chExt cx="0" cy="0"/>
        </a:xfrm>
      </p:grpSpPr>
      <p:sp>
        <p:nvSpPr>
          <p:cNvPr id="303" name="Google Shape;303;p62"/>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dk1"/>
              </a:buClr>
              <a:buSzPts val="1600"/>
              <a:buNone/>
              <a:defRPr>
                <a:solidFill>
                  <a:schemeClr val="dk1"/>
                </a:solidFill>
              </a:defRPr>
            </a:lvl1pPr>
            <a:lvl2pPr lvl="1" rtl="0" algn="l">
              <a:lnSpc>
                <a:spcPct val="100000"/>
              </a:lnSpc>
              <a:spcBef>
                <a:spcPts val="0"/>
              </a:spcBef>
              <a:spcAft>
                <a:spcPts val="0"/>
              </a:spcAft>
              <a:buClr>
                <a:srgbClr val="3CAD9E"/>
              </a:buClr>
              <a:buSzPts val="1200"/>
              <a:buNone/>
              <a:defRPr>
                <a:solidFill>
                  <a:srgbClr val="3CAD9E"/>
                </a:solidFill>
              </a:defRPr>
            </a:lvl2pPr>
            <a:lvl3pPr lvl="2" rtl="0" algn="l">
              <a:lnSpc>
                <a:spcPct val="100000"/>
              </a:lnSpc>
              <a:spcBef>
                <a:spcPts val="0"/>
              </a:spcBef>
              <a:spcAft>
                <a:spcPts val="0"/>
              </a:spcAft>
              <a:buClr>
                <a:srgbClr val="3CAD9E"/>
              </a:buClr>
              <a:buSzPts val="1200"/>
              <a:buNone/>
              <a:defRPr>
                <a:solidFill>
                  <a:srgbClr val="3CAD9E"/>
                </a:solidFill>
              </a:defRPr>
            </a:lvl3pPr>
            <a:lvl4pPr lvl="3" rtl="0" algn="l">
              <a:lnSpc>
                <a:spcPct val="100000"/>
              </a:lnSpc>
              <a:spcBef>
                <a:spcPts val="0"/>
              </a:spcBef>
              <a:spcAft>
                <a:spcPts val="0"/>
              </a:spcAft>
              <a:buClr>
                <a:srgbClr val="3CAD9E"/>
              </a:buClr>
              <a:buSzPts val="1200"/>
              <a:buNone/>
              <a:defRPr>
                <a:solidFill>
                  <a:srgbClr val="3CAD9E"/>
                </a:solidFill>
              </a:defRPr>
            </a:lvl4pPr>
            <a:lvl5pPr lvl="4" rtl="0" algn="l">
              <a:lnSpc>
                <a:spcPct val="100000"/>
              </a:lnSpc>
              <a:spcBef>
                <a:spcPts val="0"/>
              </a:spcBef>
              <a:spcAft>
                <a:spcPts val="0"/>
              </a:spcAft>
              <a:buClr>
                <a:srgbClr val="3CAD9E"/>
              </a:buClr>
              <a:buSzPts val="1200"/>
              <a:buNone/>
              <a:defRPr>
                <a:solidFill>
                  <a:srgbClr val="3CAD9E"/>
                </a:solidFill>
              </a:defRPr>
            </a:lvl5pPr>
            <a:lvl6pPr lvl="5" rtl="0" algn="l">
              <a:lnSpc>
                <a:spcPct val="100000"/>
              </a:lnSpc>
              <a:spcBef>
                <a:spcPts val="0"/>
              </a:spcBef>
              <a:spcAft>
                <a:spcPts val="0"/>
              </a:spcAft>
              <a:buClr>
                <a:srgbClr val="3CAD9E"/>
              </a:buClr>
              <a:buSzPts val="1200"/>
              <a:buNone/>
              <a:defRPr>
                <a:solidFill>
                  <a:srgbClr val="3CAD9E"/>
                </a:solidFill>
              </a:defRPr>
            </a:lvl6pPr>
            <a:lvl7pPr lvl="6" rtl="0" algn="l">
              <a:lnSpc>
                <a:spcPct val="100000"/>
              </a:lnSpc>
              <a:spcBef>
                <a:spcPts val="0"/>
              </a:spcBef>
              <a:spcAft>
                <a:spcPts val="0"/>
              </a:spcAft>
              <a:buClr>
                <a:srgbClr val="3CAD9E"/>
              </a:buClr>
              <a:buSzPts val="1200"/>
              <a:buNone/>
              <a:defRPr>
                <a:solidFill>
                  <a:srgbClr val="3CAD9E"/>
                </a:solidFill>
              </a:defRPr>
            </a:lvl7pPr>
            <a:lvl8pPr lvl="7" rtl="0" algn="l">
              <a:lnSpc>
                <a:spcPct val="100000"/>
              </a:lnSpc>
              <a:spcBef>
                <a:spcPts val="0"/>
              </a:spcBef>
              <a:spcAft>
                <a:spcPts val="0"/>
              </a:spcAft>
              <a:buClr>
                <a:srgbClr val="3CAD9E"/>
              </a:buClr>
              <a:buSzPts val="1200"/>
              <a:buNone/>
              <a:defRPr>
                <a:solidFill>
                  <a:srgbClr val="3CAD9E"/>
                </a:solidFill>
              </a:defRPr>
            </a:lvl8pPr>
            <a:lvl9pPr lvl="8" rtl="0" algn="l">
              <a:lnSpc>
                <a:spcPct val="100000"/>
              </a:lnSpc>
              <a:spcBef>
                <a:spcPts val="0"/>
              </a:spcBef>
              <a:spcAft>
                <a:spcPts val="0"/>
              </a:spcAft>
              <a:buClr>
                <a:srgbClr val="3CAD9E"/>
              </a:buClr>
              <a:buSzPts val="1200"/>
              <a:buNone/>
              <a:defRPr>
                <a:solidFill>
                  <a:srgbClr val="3CAD9E"/>
                </a:solidFill>
              </a:defRPr>
            </a:lvl9pPr>
          </a:lstStyle>
          <a:p/>
        </p:txBody>
      </p:sp>
      <p:sp>
        <p:nvSpPr>
          <p:cNvPr id="304" name="Google Shape;304;p62"/>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05" name="Google Shape;305;p62"/>
          <p:cNvSpPr/>
          <p:nvPr/>
        </p:nvSpPr>
        <p:spPr>
          <a:xfrm>
            <a:off x="0" y="0"/>
            <a:ext cx="274500" cy="5143500"/>
          </a:xfrm>
          <a:prstGeom prst="rect">
            <a:avLst/>
          </a:prstGeom>
          <a:solidFill>
            <a:schemeClr val="lt2"/>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62"/>
          <p:cNvSpPr txBox="1"/>
          <p:nvPr>
            <p:ph idx="1"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
        <p:nvSpPr>
          <p:cNvPr id="307" name="Google Shape;307;p62"/>
          <p:cNvSpPr txBox="1"/>
          <p:nvPr>
            <p:ph idx="2" type="body"/>
          </p:nvPr>
        </p:nvSpPr>
        <p:spPr>
          <a:xfrm>
            <a:off x="831273"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308" name="Google Shape;308;p62"/>
          <p:cNvSpPr txBox="1"/>
          <p:nvPr>
            <p:ph idx="3" type="body"/>
          </p:nvPr>
        </p:nvSpPr>
        <p:spPr>
          <a:xfrm>
            <a:off x="4655191"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Red Title and Content 2-column w Subtitle 1">
  <p:cSld name="2_Title and Content_1_1_1_5">
    <p:spTree>
      <p:nvGrpSpPr>
        <p:cNvPr id="309" name="Shape 309"/>
        <p:cNvGrpSpPr/>
        <p:nvPr/>
      </p:nvGrpSpPr>
      <p:grpSpPr>
        <a:xfrm>
          <a:off x="0" y="0"/>
          <a:ext cx="0" cy="0"/>
          <a:chOff x="0" y="0"/>
          <a:chExt cx="0" cy="0"/>
        </a:xfrm>
      </p:grpSpPr>
      <p:sp>
        <p:nvSpPr>
          <p:cNvPr id="310" name="Google Shape;310;p63"/>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922039"/>
              </a:buClr>
              <a:buSzPts val="1600"/>
              <a:buNone/>
              <a:defRPr>
                <a:solidFill>
                  <a:srgbClr val="922039"/>
                </a:solidFill>
              </a:defRPr>
            </a:lvl1pPr>
            <a:lvl2pPr lvl="1" rtl="0" algn="l">
              <a:lnSpc>
                <a:spcPct val="100000"/>
              </a:lnSpc>
              <a:spcBef>
                <a:spcPts val="0"/>
              </a:spcBef>
              <a:spcAft>
                <a:spcPts val="0"/>
              </a:spcAft>
              <a:buClr>
                <a:srgbClr val="922039"/>
              </a:buClr>
              <a:buSzPts val="1200"/>
              <a:buNone/>
              <a:defRPr>
                <a:solidFill>
                  <a:srgbClr val="922039"/>
                </a:solidFill>
              </a:defRPr>
            </a:lvl2pPr>
            <a:lvl3pPr lvl="2" rtl="0" algn="l">
              <a:lnSpc>
                <a:spcPct val="100000"/>
              </a:lnSpc>
              <a:spcBef>
                <a:spcPts val="0"/>
              </a:spcBef>
              <a:spcAft>
                <a:spcPts val="0"/>
              </a:spcAft>
              <a:buClr>
                <a:srgbClr val="922039"/>
              </a:buClr>
              <a:buSzPts val="1200"/>
              <a:buNone/>
              <a:defRPr>
                <a:solidFill>
                  <a:srgbClr val="922039"/>
                </a:solidFill>
              </a:defRPr>
            </a:lvl3pPr>
            <a:lvl4pPr lvl="3" rtl="0" algn="l">
              <a:lnSpc>
                <a:spcPct val="100000"/>
              </a:lnSpc>
              <a:spcBef>
                <a:spcPts val="0"/>
              </a:spcBef>
              <a:spcAft>
                <a:spcPts val="0"/>
              </a:spcAft>
              <a:buClr>
                <a:srgbClr val="922039"/>
              </a:buClr>
              <a:buSzPts val="1200"/>
              <a:buNone/>
              <a:defRPr>
                <a:solidFill>
                  <a:srgbClr val="922039"/>
                </a:solidFill>
              </a:defRPr>
            </a:lvl4pPr>
            <a:lvl5pPr lvl="4" rtl="0" algn="l">
              <a:lnSpc>
                <a:spcPct val="100000"/>
              </a:lnSpc>
              <a:spcBef>
                <a:spcPts val="0"/>
              </a:spcBef>
              <a:spcAft>
                <a:spcPts val="0"/>
              </a:spcAft>
              <a:buClr>
                <a:srgbClr val="922039"/>
              </a:buClr>
              <a:buSzPts val="1200"/>
              <a:buNone/>
              <a:defRPr>
                <a:solidFill>
                  <a:srgbClr val="922039"/>
                </a:solidFill>
              </a:defRPr>
            </a:lvl5pPr>
            <a:lvl6pPr lvl="5" rtl="0" algn="l">
              <a:lnSpc>
                <a:spcPct val="100000"/>
              </a:lnSpc>
              <a:spcBef>
                <a:spcPts val="0"/>
              </a:spcBef>
              <a:spcAft>
                <a:spcPts val="0"/>
              </a:spcAft>
              <a:buClr>
                <a:srgbClr val="922039"/>
              </a:buClr>
              <a:buSzPts val="1200"/>
              <a:buNone/>
              <a:defRPr>
                <a:solidFill>
                  <a:srgbClr val="922039"/>
                </a:solidFill>
              </a:defRPr>
            </a:lvl6pPr>
            <a:lvl7pPr lvl="6" rtl="0" algn="l">
              <a:lnSpc>
                <a:spcPct val="100000"/>
              </a:lnSpc>
              <a:spcBef>
                <a:spcPts val="0"/>
              </a:spcBef>
              <a:spcAft>
                <a:spcPts val="0"/>
              </a:spcAft>
              <a:buClr>
                <a:srgbClr val="922039"/>
              </a:buClr>
              <a:buSzPts val="1200"/>
              <a:buNone/>
              <a:defRPr>
                <a:solidFill>
                  <a:srgbClr val="922039"/>
                </a:solidFill>
              </a:defRPr>
            </a:lvl7pPr>
            <a:lvl8pPr lvl="7" rtl="0" algn="l">
              <a:lnSpc>
                <a:spcPct val="100000"/>
              </a:lnSpc>
              <a:spcBef>
                <a:spcPts val="0"/>
              </a:spcBef>
              <a:spcAft>
                <a:spcPts val="0"/>
              </a:spcAft>
              <a:buClr>
                <a:srgbClr val="922039"/>
              </a:buClr>
              <a:buSzPts val="1200"/>
              <a:buNone/>
              <a:defRPr>
                <a:solidFill>
                  <a:srgbClr val="922039"/>
                </a:solidFill>
              </a:defRPr>
            </a:lvl8pPr>
            <a:lvl9pPr lvl="8" rtl="0" algn="l">
              <a:lnSpc>
                <a:spcPct val="100000"/>
              </a:lnSpc>
              <a:spcBef>
                <a:spcPts val="0"/>
              </a:spcBef>
              <a:spcAft>
                <a:spcPts val="0"/>
              </a:spcAft>
              <a:buClr>
                <a:srgbClr val="922039"/>
              </a:buClr>
              <a:buSzPts val="1200"/>
              <a:buNone/>
              <a:defRPr>
                <a:solidFill>
                  <a:srgbClr val="922039"/>
                </a:solidFill>
              </a:defRPr>
            </a:lvl9pPr>
          </a:lstStyle>
          <a:p/>
        </p:txBody>
      </p:sp>
      <p:sp>
        <p:nvSpPr>
          <p:cNvPr id="311" name="Google Shape;311;p63"/>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12" name="Google Shape;312;p63"/>
          <p:cNvSpPr/>
          <p:nvPr/>
        </p:nvSpPr>
        <p:spPr>
          <a:xfrm>
            <a:off x="0" y="0"/>
            <a:ext cx="274500" cy="5143500"/>
          </a:xfrm>
          <a:prstGeom prst="rect">
            <a:avLst/>
          </a:prstGeom>
          <a:solidFill>
            <a:srgbClr val="922039"/>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63"/>
          <p:cNvSpPr txBox="1"/>
          <p:nvPr>
            <p:ph idx="1"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
        <p:nvSpPr>
          <p:cNvPr id="314" name="Google Shape;314;p63"/>
          <p:cNvSpPr txBox="1"/>
          <p:nvPr>
            <p:ph idx="2" type="body"/>
          </p:nvPr>
        </p:nvSpPr>
        <p:spPr>
          <a:xfrm>
            <a:off x="831273"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315" name="Google Shape;315;p63"/>
          <p:cNvSpPr txBox="1"/>
          <p:nvPr>
            <p:ph idx="3" type="body"/>
          </p:nvPr>
        </p:nvSpPr>
        <p:spPr>
          <a:xfrm>
            <a:off x="4655191"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LGreen Title and Content 2-column w Subtitle">
  <p:cSld name="2_Title and Content_1_1_1_4">
    <p:spTree>
      <p:nvGrpSpPr>
        <p:cNvPr id="316" name="Shape 316"/>
        <p:cNvGrpSpPr/>
        <p:nvPr/>
      </p:nvGrpSpPr>
      <p:grpSpPr>
        <a:xfrm>
          <a:off x="0" y="0"/>
          <a:ext cx="0" cy="0"/>
          <a:chOff x="0" y="0"/>
          <a:chExt cx="0" cy="0"/>
        </a:xfrm>
      </p:grpSpPr>
      <p:sp>
        <p:nvSpPr>
          <p:cNvPr id="317" name="Google Shape;317;p64"/>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3"/>
              </a:buClr>
              <a:buSzPts val="1600"/>
              <a:buNone/>
              <a:defRPr>
                <a:solidFill>
                  <a:schemeClr val="accent3"/>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318" name="Google Shape;318;p64"/>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19" name="Google Shape;319;p64"/>
          <p:cNvSpPr/>
          <p:nvPr/>
        </p:nvSpPr>
        <p:spPr>
          <a:xfrm>
            <a:off x="0" y="0"/>
            <a:ext cx="274500" cy="5143500"/>
          </a:xfrm>
          <a:prstGeom prst="rect">
            <a:avLst/>
          </a:prstGeom>
          <a:solidFill>
            <a:schemeClr val="accent3"/>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64"/>
          <p:cNvSpPr txBox="1"/>
          <p:nvPr>
            <p:ph idx="1"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
        <p:nvSpPr>
          <p:cNvPr id="321" name="Google Shape;321;p64"/>
          <p:cNvSpPr txBox="1"/>
          <p:nvPr>
            <p:ph idx="2" type="body"/>
          </p:nvPr>
        </p:nvSpPr>
        <p:spPr>
          <a:xfrm>
            <a:off x="831273"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322" name="Google Shape;322;p64"/>
          <p:cNvSpPr txBox="1"/>
          <p:nvPr>
            <p:ph idx="3" type="body"/>
          </p:nvPr>
        </p:nvSpPr>
        <p:spPr>
          <a:xfrm>
            <a:off x="4655191"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Gold Title and Content 2-column w Subtitle">
  <p:cSld name="2_Title and Content_1_1_1_3">
    <p:spTree>
      <p:nvGrpSpPr>
        <p:cNvPr id="323" name="Shape 323"/>
        <p:cNvGrpSpPr/>
        <p:nvPr/>
      </p:nvGrpSpPr>
      <p:grpSpPr>
        <a:xfrm>
          <a:off x="0" y="0"/>
          <a:ext cx="0" cy="0"/>
          <a:chOff x="0" y="0"/>
          <a:chExt cx="0" cy="0"/>
        </a:xfrm>
      </p:grpSpPr>
      <p:sp>
        <p:nvSpPr>
          <p:cNvPr id="324" name="Google Shape;324;p65"/>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4"/>
              </a:buClr>
              <a:buSzPts val="1600"/>
              <a:buNone/>
              <a:defRPr>
                <a:solidFill>
                  <a:schemeClr val="accent4"/>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325" name="Google Shape;325;p65"/>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26" name="Google Shape;326;p65"/>
          <p:cNvSpPr/>
          <p:nvPr/>
        </p:nvSpPr>
        <p:spPr>
          <a:xfrm>
            <a:off x="0" y="0"/>
            <a:ext cx="274500" cy="5143500"/>
          </a:xfrm>
          <a:prstGeom prst="rect">
            <a:avLst/>
          </a:prstGeom>
          <a:solidFill>
            <a:schemeClr val="accent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65"/>
          <p:cNvSpPr txBox="1"/>
          <p:nvPr>
            <p:ph idx="1"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
        <p:nvSpPr>
          <p:cNvPr id="328" name="Google Shape;328;p65"/>
          <p:cNvSpPr txBox="1"/>
          <p:nvPr>
            <p:ph idx="2" type="body"/>
          </p:nvPr>
        </p:nvSpPr>
        <p:spPr>
          <a:xfrm>
            <a:off x="831273"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329" name="Google Shape;329;p65"/>
          <p:cNvSpPr txBox="1"/>
          <p:nvPr>
            <p:ph idx="3" type="body"/>
          </p:nvPr>
        </p:nvSpPr>
        <p:spPr>
          <a:xfrm>
            <a:off x="4655191"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Orange Title and Content 2-column w Subtitle">
  <p:cSld name="2_Title and Content_1_1_1_2">
    <p:spTree>
      <p:nvGrpSpPr>
        <p:cNvPr id="330" name="Shape 330"/>
        <p:cNvGrpSpPr/>
        <p:nvPr/>
      </p:nvGrpSpPr>
      <p:grpSpPr>
        <a:xfrm>
          <a:off x="0" y="0"/>
          <a:ext cx="0" cy="0"/>
          <a:chOff x="0" y="0"/>
          <a:chExt cx="0" cy="0"/>
        </a:xfrm>
      </p:grpSpPr>
      <p:sp>
        <p:nvSpPr>
          <p:cNvPr id="331" name="Google Shape;331;p66"/>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5"/>
              </a:buClr>
              <a:buSzPts val="1600"/>
              <a:buNone/>
              <a:defRPr>
                <a:solidFill>
                  <a:schemeClr val="accent5"/>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332" name="Google Shape;332;p66"/>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33" name="Google Shape;333;p66"/>
          <p:cNvSpPr/>
          <p:nvPr/>
        </p:nvSpPr>
        <p:spPr>
          <a:xfrm>
            <a:off x="0" y="0"/>
            <a:ext cx="274500" cy="5143500"/>
          </a:xfrm>
          <a:prstGeom prst="rect">
            <a:avLst/>
          </a:prstGeom>
          <a:solidFill>
            <a:schemeClr val="accent5"/>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66"/>
          <p:cNvSpPr txBox="1"/>
          <p:nvPr>
            <p:ph idx="1"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
        <p:nvSpPr>
          <p:cNvPr id="335" name="Google Shape;335;p66"/>
          <p:cNvSpPr txBox="1"/>
          <p:nvPr>
            <p:ph idx="2" type="body"/>
          </p:nvPr>
        </p:nvSpPr>
        <p:spPr>
          <a:xfrm>
            <a:off x="831273"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336" name="Google Shape;336;p66"/>
          <p:cNvSpPr txBox="1"/>
          <p:nvPr>
            <p:ph idx="3" type="body"/>
          </p:nvPr>
        </p:nvSpPr>
        <p:spPr>
          <a:xfrm>
            <a:off x="4655191"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urple Title and Content 2-column w Subtitle">
  <p:cSld name="2_Title and Content_1_1_1_1">
    <p:spTree>
      <p:nvGrpSpPr>
        <p:cNvPr id="337" name="Shape 337"/>
        <p:cNvGrpSpPr/>
        <p:nvPr/>
      </p:nvGrpSpPr>
      <p:grpSpPr>
        <a:xfrm>
          <a:off x="0" y="0"/>
          <a:ext cx="0" cy="0"/>
          <a:chOff x="0" y="0"/>
          <a:chExt cx="0" cy="0"/>
        </a:xfrm>
      </p:grpSpPr>
      <p:sp>
        <p:nvSpPr>
          <p:cNvPr id="338" name="Google Shape;338;p67"/>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chemeClr val="accent6"/>
              </a:buClr>
              <a:buSzPts val="1600"/>
              <a:buNone/>
              <a:defRPr>
                <a:solidFill>
                  <a:schemeClr val="accent6"/>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339" name="Google Shape;339;p67"/>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40" name="Google Shape;340;p67"/>
          <p:cNvSpPr/>
          <p:nvPr/>
        </p:nvSpPr>
        <p:spPr>
          <a:xfrm>
            <a:off x="0" y="0"/>
            <a:ext cx="274500" cy="5143500"/>
          </a:xfrm>
          <a:prstGeom prst="rect">
            <a:avLst/>
          </a:prstGeom>
          <a:solidFill>
            <a:schemeClr val="accent6"/>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67"/>
          <p:cNvSpPr txBox="1"/>
          <p:nvPr>
            <p:ph idx="1"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
        <p:nvSpPr>
          <p:cNvPr id="342" name="Google Shape;342;p67"/>
          <p:cNvSpPr txBox="1"/>
          <p:nvPr>
            <p:ph idx="2" type="body"/>
          </p:nvPr>
        </p:nvSpPr>
        <p:spPr>
          <a:xfrm>
            <a:off x="831273"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343" name="Google Shape;343;p67"/>
          <p:cNvSpPr txBox="1"/>
          <p:nvPr>
            <p:ph idx="3" type="body"/>
          </p:nvPr>
        </p:nvSpPr>
        <p:spPr>
          <a:xfrm>
            <a:off x="4655191"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arkBlue Title and Content 2-column w Subtitle">
  <p:cSld name="2_Title and Content_1_1_1_1_1">
    <p:spTree>
      <p:nvGrpSpPr>
        <p:cNvPr id="344" name="Shape 344"/>
        <p:cNvGrpSpPr/>
        <p:nvPr/>
      </p:nvGrpSpPr>
      <p:grpSpPr>
        <a:xfrm>
          <a:off x="0" y="0"/>
          <a:ext cx="0" cy="0"/>
          <a:chOff x="0" y="0"/>
          <a:chExt cx="0" cy="0"/>
        </a:xfrm>
      </p:grpSpPr>
      <p:sp>
        <p:nvSpPr>
          <p:cNvPr id="345" name="Google Shape;345;p68"/>
          <p:cNvSpPr txBox="1"/>
          <p:nvPr>
            <p:ph type="title"/>
          </p:nvPr>
        </p:nvSpPr>
        <p:spPr>
          <a:xfrm>
            <a:off x="831273" y="302559"/>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155F7A"/>
              </a:buClr>
              <a:buSzPts val="1600"/>
              <a:buNone/>
              <a:defRPr>
                <a:solidFill>
                  <a:srgbClr val="155F7A"/>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346" name="Google Shape;346;p68"/>
          <p:cNvSpPr txBox="1"/>
          <p:nvPr>
            <p:ph idx="12" type="sldNum"/>
          </p:nvPr>
        </p:nvSpPr>
        <p:spPr>
          <a:xfrm>
            <a:off x="7943341" y="4767270"/>
            <a:ext cx="369600" cy="273900"/>
          </a:xfrm>
          <a:prstGeom prst="rect">
            <a:avLst/>
          </a:prstGeom>
          <a:noFill/>
          <a:ln>
            <a:noFill/>
          </a:ln>
        </p:spPr>
        <p:txBody>
          <a:bodyPr anchorCtr="0" anchor="ctr" bIns="38625" lIns="77300" spcFirstLastPara="1" rIns="77300" wrap="square" tIns="38625">
            <a:noAutofit/>
          </a:bodyPr>
          <a:lstStyle>
            <a:lvl1pPr indent="0" lvl="0"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47" name="Google Shape;347;p68"/>
          <p:cNvSpPr/>
          <p:nvPr/>
        </p:nvSpPr>
        <p:spPr>
          <a:xfrm>
            <a:off x="0" y="0"/>
            <a:ext cx="274500" cy="5143500"/>
          </a:xfrm>
          <a:prstGeom prst="rect">
            <a:avLst/>
          </a:prstGeom>
          <a:solidFill>
            <a:srgbClr val="155F7A"/>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68"/>
          <p:cNvSpPr txBox="1"/>
          <p:nvPr>
            <p:ph idx="1" type="subTitle"/>
          </p:nvPr>
        </p:nvSpPr>
        <p:spPr>
          <a:xfrm>
            <a:off x="831273" y="655544"/>
            <a:ext cx="7481400" cy="3933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800"/>
              <a:buFont typeface="Arial"/>
              <a:buNone/>
              <a:defRPr sz="1800">
                <a:latin typeface="Arial"/>
                <a:ea typeface="Arial"/>
                <a:cs typeface="Arial"/>
                <a:sym typeface="Arial"/>
              </a:defRPr>
            </a:lvl1pPr>
            <a:lvl2pPr lvl="1" rtl="0" algn="l">
              <a:lnSpc>
                <a:spcPct val="115000"/>
              </a:lnSpc>
              <a:spcBef>
                <a:spcPts val="700"/>
              </a:spcBef>
              <a:spcAft>
                <a:spcPts val="0"/>
              </a:spcAft>
              <a:buSzPts val="1000"/>
              <a:buNone/>
              <a:defRPr/>
            </a:lvl2pPr>
            <a:lvl3pPr lvl="2" rtl="0" algn="l">
              <a:lnSpc>
                <a:spcPct val="115000"/>
              </a:lnSpc>
              <a:spcBef>
                <a:spcPts val="700"/>
              </a:spcBef>
              <a:spcAft>
                <a:spcPts val="0"/>
              </a:spcAft>
              <a:buSzPts val="1000"/>
              <a:buNone/>
              <a:defRPr/>
            </a:lvl3pPr>
            <a:lvl4pPr lvl="3" rtl="0" algn="l">
              <a:lnSpc>
                <a:spcPct val="115000"/>
              </a:lnSpc>
              <a:spcBef>
                <a:spcPts val="700"/>
              </a:spcBef>
              <a:spcAft>
                <a:spcPts val="0"/>
              </a:spcAft>
              <a:buSzPts val="1000"/>
              <a:buNone/>
              <a:defRPr/>
            </a:lvl4pPr>
            <a:lvl5pPr lvl="4" rtl="0" algn="l">
              <a:lnSpc>
                <a:spcPct val="115000"/>
              </a:lnSpc>
              <a:spcBef>
                <a:spcPts val="700"/>
              </a:spcBef>
              <a:spcAft>
                <a:spcPts val="0"/>
              </a:spcAft>
              <a:buSzPts val="1000"/>
              <a:buNone/>
              <a:defRPr/>
            </a:lvl5pPr>
            <a:lvl6pPr lvl="5" rtl="0" algn="l">
              <a:lnSpc>
                <a:spcPct val="115000"/>
              </a:lnSpc>
              <a:spcBef>
                <a:spcPts val="700"/>
              </a:spcBef>
              <a:spcAft>
                <a:spcPts val="0"/>
              </a:spcAft>
              <a:buSzPts val="1000"/>
              <a:buNone/>
              <a:defRPr/>
            </a:lvl6pPr>
            <a:lvl7pPr lvl="6" rtl="0" algn="l">
              <a:lnSpc>
                <a:spcPct val="115000"/>
              </a:lnSpc>
              <a:spcBef>
                <a:spcPts val="700"/>
              </a:spcBef>
              <a:spcAft>
                <a:spcPts val="0"/>
              </a:spcAft>
              <a:buSzPts val="1000"/>
              <a:buNone/>
              <a:defRPr/>
            </a:lvl7pPr>
            <a:lvl8pPr lvl="7" rtl="0" algn="l">
              <a:lnSpc>
                <a:spcPct val="115000"/>
              </a:lnSpc>
              <a:spcBef>
                <a:spcPts val="700"/>
              </a:spcBef>
              <a:spcAft>
                <a:spcPts val="0"/>
              </a:spcAft>
              <a:buSzPts val="1000"/>
              <a:buNone/>
              <a:defRPr/>
            </a:lvl8pPr>
            <a:lvl9pPr lvl="8" rtl="0" algn="l">
              <a:lnSpc>
                <a:spcPct val="115000"/>
              </a:lnSpc>
              <a:spcBef>
                <a:spcPts val="700"/>
              </a:spcBef>
              <a:spcAft>
                <a:spcPts val="700"/>
              </a:spcAft>
              <a:buSzPts val="1000"/>
              <a:buNone/>
              <a:defRPr/>
            </a:lvl9pPr>
          </a:lstStyle>
          <a:p/>
        </p:txBody>
      </p:sp>
      <p:sp>
        <p:nvSpPr>
          <p:cNvPr id="349" name="Google Shape;349;p68"/>
          <p:cNvSpPr txBox="1"/>
          <p:nvPr>
            <p:ph idx="2" type="body"/>
          </p:nvPr>
        </p:nvSpPr>
        <p:spPr>
          <a:xfrm>
            <a:off x="831273"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
        <p:nvSpPr>
          <p:cNvPr id="350" name="Google Shape;350;p68"/>
          <p:cNvSpPr txBox="1"/>
          <p:nvPr>
            <p:ph idx="3" type="body"/>
          </p:nvPr>
        </p:nvSpPr>
        <p:spPr>
          <a:xfrm>
            <a:off x="4655191" y="1058956"/>
            <a:ext cx="3657600" cy="3412800"/>
          </a:xfrm>
          <a:prstGeom prst="rect">
            <a:avLst/>
          </a:prstGeom>
          <a:noFill/>
          <a:ln>
            <a:noFill/>
          </a:ln>
        </p:spPr>
        <p:txBody>
          <a:bodyPr anchorCtr="0" anchor="t" bIns="38625" lIns="77300" spcFirstLastPara="1" rIns="77300" wrap="square" tIns="38625">
            <a:noAutofit/>
          </a:bodyPr>
          <a:lstStyle>
            <a:lvl1pPr indent="-292100" lvl="0" marL="457200" rtl="0" algn="l">
              <a:lnSpc>
                <a:spcPct val="115000"/>
              </a:lnSpc>
              <a:spcBef>
                <a:spcPts val="0"/>
              </a:spcBef>
              <a:spcAft>
                <a:spcPts val="0"/>
              </a:spcAft>
              <a:buSzPts val="1000"/>
              <a:buChar char="▸"/>
              <a:defRPr/>
            </a:lvl1pPr>
            <a:lvl2pPr indent="-292100" lvl="1" marL="914400" rtl="0" algn="l">
              <a:lnSpc>
                <a:spcPct val="115000"/>
              </a:lnSpc>
              <a:spcBef>
                <a:spcPts val="700"/>
              </a:spcBef>
              <a:spcAft>
                <a:spcPts val="0"/>
              </a:spcAft>
              <a:buSzPts val="1000"/>
              <a:buChar char="▹"/>
              <a:defRPr/>
            </a:lvl2pPr>
            <a:lvl3pPr indent="-292100" lvl="2" marL="1371600" rtl="0" algn="l">
              <a:lnSpc>
                <a:spcPct val="115000"/>
              </a:lnSpc>
              <a:spcBef>
                <a:spcPts val="700"/>
              </a:spcBef>
              <a:spcAft>
                <a:spcPts val="0"/>
              </a:spcAft>
              <a:buSzPts val="1000"/>
              <a:buChar char="•"/>
              <a:defRPr/>
            </a:lvl3pPr>
            <a:lvl4pPr indent="-292100" lvl="3" marL="1828800" rtl="0" algn="l">
              <a:lnSpc>
                <a:spcPct val="115000"/>
              </a:lnSpc>
              <a:spcBef>
                <a:spcPts val="700"/>
              </a:spcBef>
              <a:spcAft>
                <a:spcPts val="0"/>
              </a:spcAft>
              <a:buSzPts val="1000"/>
              <a:buChar char="–"/>
              <a:defRPr/>
            </a:lvl4pPr>
            <a:lvl5pPr indent="-292100" lvl="4" marL="2286000" rtl="0" algn="l">
              <a:lnSpc>
                <a:spcPct val="115000"/>
              </a:lnSpc>
              <a:spcBef>
                <a:spcPts val="700"/>
              </a:spcBef>
              <a:spcAft>
                <a:spcPts val="0"/>
              </a:spcAft>
              <a:buSzPts val="1000"/>
              <a:buChar char="»"/>
              <a:defRPr/>
            </a:lvl5pPr>
            <a:lvl6pPr indent="-292100" lvl="5" marL="2743200" rtl="0" algn="l">
              <a:lnSpc>
                <a:spcPct val="115000"/>
              </a:lnSpc>
              <a:spcBef>
                <a:spcPts val="700"/>
              </a:spcBef>
              <a:spcAft>
                <a:spcPts val="0"/>
              </a:spcAft>
              <a:buSzPts val="1000"/>
              <a:buChar char="•"/>
              <a:defRPr/>
            </a:lvl6pPr>
            <a:lvl7pPr indent="-292100" lvl="6" marL="3200400" rtl="0" algn="l">
              <a:lnSpc>
                <a:spcPct val="115000"/>
              </a:lnSpc>
              <a:spcBef>
                <a:spcPts val="700"/>
              </a:spcBef>
              <a:spcAft>
                <a:spcPts val="0"/>
              </a:spcAft>
              <a:buSzPts val="1000"/>
              <a:buChar char="•"/>
              <a:defRPr/>
            </a:lvl7pPr>
            <a:lvl8pPr indent="-292100" lvl="7" marL="3657600" rtl="0" algn="l">
              <a:lnSpc>
                <a:spcPct val="115000"/>
              </a:lnSpc>
              <a:spcBef>
                <a:spcPts val="700"/>
              </a:spcBef>
              <a:spcAft>
                <a:spcPts val="0"/>
              </a:spcAft>
              <a:buSzPts val="1000"/>
              <a:buChar char="•"/>
              <a:defRPr/>
            </a:lvl8pPr>
            <a:lvl9pPr indent="-292100" lvl="8" marL="4114800" rtl="0" algn="l">
              <a:lnSpc>
                <a:spcPct val="115000"/>
              </a:lnSpc>
              <a:spcBef>
                <a:spcPts val="700"/>
              </a:spcBef>
              <a:spcAft>
                <a:spcPts val="700"/>
              </a:spcAft>
              <a:buSzPts val="10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1" name="Shape 351"/>
        <p:cNvGrpSpPr/>
        <p:nvPr/>
      </p:nvGrpSpPr>
      <p:grpSpPr>
        <a:xfrm>
          <a:off x="0" y="0"/>
          <a:ext cx="0" cy="0"/>
          <a:chOff x="0" y="0"/>
          <a:chExt cx="0" cy="0"/>
        </a:xfrm>
      </p:grpSpPr>
      <p:sp>
        <p:nvSpPr>
          <p:cNvPr id="352" name="Google Shape;352;p69"/>
          <p:cNvSpPr txBox="1"/>
          <p:nvPr>
            <p:ph type="ctrTitle"/>
          </p:nvPr>
        </p:nvSpPr>
        <p:spPr>
          <a:xfrm>
            <a:off x="311708" y="744575"/>
            <a:ext cx="8520600" cy="2052600"/>
          </a:xfrm>
          <a:prstGeom prst="rect">
            <a:avLst/>
          </a:prstGeom>
          <a:noFill/>
          <a:ln>
            <a:noFill/>
          </a:ln>
        </p:spPr>
        <p:txBody>
          <a:bodyPr anchorCtr="0" anchor="b" bIns="38625" lIns="77300" spcFirstLastPara="1" rIns="77300" wrap="square" tIns="386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353" name="Google Shape;353;p69"/>
          <p:cNvSpPr txBox="1"/>
          <p:nvPr>
            <p:ph idx="1" type="subTitle"/>
          </p:nvPr>
        </p:nvSpPr>
        <p:spPr>
          <a:xfrm>
            <a:off x="311700" y="2834125"/>
            <a:ext cx="8520600" cy="792600"/>
          </a:xfrm>
          <a:prstGeom prst="rect">
            <a:avLst/>
          </a:prstGeom>
          <a:noFill/>
          <a:ln>
            <a:noFill/>
          </a:ln>
        </p:spPr>
        <p:txBody>
          <a:bodyPr anchorCtr="0" anchor="t" bIns="38625" lIns="77300" spcFirstLastPara="1" rIns="77300" wrap="square" tIns="386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1" name="Shape 361"/>
        <p:cNvGrpSpPr/>
        <p:nvPr/>
      </p:nvGrpSpPr>
      <p:grpSpPr>
        <a:xfrm>
          <a:off x="0" y="0"/>
          <a:ext cx="0" cy="0"/>
          <a:chOff x="0" y="0"/>
          <a:chExt cx="0" cy="0"/>
        </a:xfrm>
      </p:grpSpPr>
      <p:sp>
        <p:nvSpPr>
          <p:cNvPr id="362" name="Google Shape;362;p71"/>
          <p:cNvSpPr txBox="1"/>
          <p:nvPr>
            <p:ph type="ctrTitle"/>
          </p:nvPr>
        </p:nvSpPr>
        <p:spPr>
          <a:xfrm>
            <a:off x="1063256" y="1424940"/>
            <a:ext cx="7280700" cy="12801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2400"/>
              <a:buFont typeface="Trebuchet MS"/>
              <a:buNone/>
              <a:defRPr b="0" i="0" sz="24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63" name="Google Shape;363;p71"/>
          <p:cNvSpPr txBox="1"/>
          <p:nvPr>
            <p:ph idx="1" type="subTitle"/>
          </p:nvPr>
        </p:nvSpPr>
        <p:spPr>
          <a:xfrm>
            <a:off x="1063256" y="2705100"/>
            <a:ext cx="7280700" cy="1238400"/>
          </a:xfrm>
          <a:prstGeom prst="rect">
            <a:avLst/>
          </a:prstGeom>
          <a:noFill/>
          <a:ln>
            <a:noFill/>
          </a:ln>
        </p:spPr>
        <p:txBody>
          <a:bodyPr anchorCtr="0" anchor="t" bIns="45700" lIns="91425" spcFirstLastPara="1" rIns="91425" wrap="square" tIns="137150">
            <a:noAutofit/>
          </a:bodyPr>
          <a:lstStyle>
            <a:lvl1pPr lvl="0" marR="0" rtl="0" algn="l">
              <a:lnSpc>
                <a:spcPct val="100000"/>
              </a:lnSpc>
              <a:spcBef>
                <a:spcPts val="450"/>
              </a:spcBef>
              <a:spcAft>
                <a:spcPts val="0"/>
              </a:spcAft>
              <a:buClr>
                <a:schemeClr val="lt2"/>
              </a:buClr>
              <a:buSzPts val="1800"/>
              <a:buFont typeface="Arial"/>
              <a:buNone/>
              <a:defRPr b="0" i="0" sz="1800" u="none" cap="none" strike="noStrike">
                <a:solidFill>
                  <a:schemeClr val="dk1"/>
                </a:solidFill>
                <a:latin typeface="Trebuchet MS"/>
                <a:ea typeface="Trebuchet MS"/>
                <a:cs typeface="Trebuchet MS"/>
                <a:sym typeface="Trebuchet MS"/>
              </a:defRPr>
            </a:lvl1pPr>
            <a:lvl2pPr lvl="1" marR="0" rtl="0" algn="ctr">
              <a:lnSpc>
                <a:spcPct val="100000"/>
              </a:lnSpc>
              <a:spcBef>
                <a:spcPts val="450"/>
              </a:spcBef>
              <a:spcAft>
                <a:spcPts val="0"/>
              </a:spcAft>
              <a:buClr>
                <a:schemeClr val="lt2"/>
              </a:buClr>
              <a:buSzPts val="1125"/>
              <a:buFont typeface="Noto Sans Symbols"/>
              <a:buNone/>
              <a:defRPr b="0" i="0" sz="1125" u="none" cap="none" strike="noStrike">
                <a:solidFill>
                  <a:schemeClr val="dk2"/>
                </a:solidFill>
                <a:latin typeface="Trebuchet MS"/>
                <a:ea typeface="Trebuchet MS"/>
                <a:cs typeface="Trebuchet MS"/>
                <a:sym typeface="Trebuchet MS"/>
              </a:defRPr>
            </a:lvl2pPr>
            <a:lvl3pPr lvl="2" marR="0" rtl="0" algn="ctr">
              <a:lnSpc>
                <a:spcPct val="100000"/>
              </a:lnSpc>
              <a:spcBef>
                <a:spcPts val="450"/>
              </a:spcBef>
              <a:spcAft>
                <a:spcPts val="0"/>
              </a:spcAft>
              <a:buClr>
                <a:schemeClr val="lt2"/>
              </a:buClr>
              <a:buSzPts val="1013"/>
              <a:buFont typeface="Trebuchet MS"/>
              <a:buNone/>
              <a:defRPr b="0" i="0" sz="1013" u="none" cap="none" strike="noStrike">
                <a:solidFill>
                  <a:schemeClr val="dk2"/>
                </a:solidFill>
                <a:latin typeface="Trebuchet MS"/>
                <a:ea typeface="Trebuchet MS"/>
                <a:cs typeface="Trebuchet MS"/>
                <a:sym typeface="Trebuchet MS"/>
              </a:defRPr>
            </a:lvl3pPr>
            <a:lvl4pPr lvl="3" marR="0" rtl="0" algn="ctr">
              <a:lnSpc>
                <a:spcPct val="100000"/>
              </a:lnSpc>
              <a:spcBef>
                <a:spcPts val="450"/>
              </a:spcBef>
              <a:spcAft>
                <a:spcPts val="0"/>
              </a:spcAft>
              <a:buClr>
                <a:schemeClr val="lt2"/>
              </a:buClr>
              <a:buSzPts val="900"/>
              <a:buFont typeface="Trebuchet MS"/>
              <a:buNone/>
              <a:defRPr b="0" i="0" sz="900" u="none" cap="none" strike="noStrike">
                <a:solidFill>
                  <a:schemeClr val="dk2"/>
                </a:solidFill>
                <a:latin typeface="Trebuchet MS"/>
                <a:ea typeface="Trebuchet MS"/>
                <a:cs typeface="Trebuchet MS"/>
                <a:sym typeface="Trebuchet MS"/>
              </a:defRPr>
            </a:lvl4pPr>
            <a:lvl5pPr lvl="4" marR="0" rtl="0" algn="ctr">
              <a:lnSpc>
                <a:spcPct val="100000"/>
              </a:lnSpc>
              <a:spcBef>
                <a:spcPts val="450"/>
              </a:spcBef>
              <a:spcAft>
                <a:spcPts val="0"/>
              </a:spcAft>
              <a:buClr>
                <a:schemeClr val="lt2"/>
              </a:buClr>
              <a:buSzPts val="900"/>
              <a:buFont typeface="Trebuchet MS"/>
              <a:buNone/>
              <a:defRPr b="0" i="0" sz="900" u="none" cap="none" strike="noStrike">
                <a:solidFill>
                  <a:schemeClr val="dk2"/>
                </a:solidFill>
                <a:latin typeface="Trebuchet MS"/>
                <a:ea typeface="Trebuchet MS"/>
                <a:cs typeface="Trebuchet MS"/>
                <a:sym typeface="Trebuchet MS"/>
              </a:defRPr>
            </a:lvl5pPr>
            <a:lvl6pPr lvl="5"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6pPr>
            <a:lvl7pPr lvl="6"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7pPr>
            <a:lvl8pPr lvl="7"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8pPr>
            <a:lvl9pPr lvl="8"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9pPr>
          </a:lstStyle>
          <a:p/>
        </p:txBody>
      </p:sp>
      <p:sp>
        <p:nvSpPr>
          <p:cNvPr id="364" name="Google Shape;364;p71"/>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65" name="Google Shape;365;p71"/>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pic>
        <p:nvPicPr>
          <p:cNvPr id="366" name="Google Shape;366;p71"/>
          <p:cNvPicPr preferRelativeResize="0"/>
          <p:nvPr/>
        </p:nvPicPr>
        <p:blipFill rotWithShape="1">
          <a:blip r:embed="rId2">
            <a:alphaModFix/>
          </a:blip>
          <a:srcRect b="0" l="0" r="0" t="0"/>
          <a:stretch/>
        </p:blipFill>
        <p:spPr>
          <a:xfrm>
            <a:off x="101695" y="499504"/>
            <a:ext cx="1141304" cy="511619"/>
          </a:xfrm>
          <a:prstGeom prst="rect">
            <a:avLst/>
          </a:prstGeom>
          <a:noFill/>
          <a:ln>
            <a:noFill/>
          </a:ln>
        </p:spPr>
      </p:pic>
      <p:pic>
        <p:nvPicPr>
          <p:cNvPr id="367" name="Google Shape;367;p71"/>
          <p:cNvPicPr preferRelativeResize="0"/>
          <p:nvPr/>
        </p:nvPicPr>
        <p:blipFill rotWithShape="1">
          <a:blip r:embed="rId3">
            <a:alphaModFix/>
          </a:blip>
          <a:srcRect b="0" l="563" r="563" t="0"/>
          <a:stretch/>
        </p:blipFill>
        <p:spPr>
          <a:xfrm>
            <a:off x="101696" y="1340042"/>
            <a:ext cx="641572" cy="116650"/>
          </a:xfrm>
          <a:prstGeom prst="rect">
            <a:avLst/>
          </a:prstGeom>
          <a:noFill/>
          <a:ln>
            <a:noFill/>
          </a:ln>
        </p:spPr>
      </p:pic>
      <p:pic>
        <p:nvPicPr>
          <p:cNvPr id="368" name="Google Shape;368;p71"/>
          <p:cNvPicPr preferRelativeResize="0"/>
          <p:nvPr/>
        </p:nvPicPr>
        <p:blipFill rotWithShape="1">
          <a:blip r:embed="rId4">
            <a:alphaModFix/>
          </a:blip>
          <a:srcRect b="0" l="0" r="0" t="0"/>
          <a:stretch/>
        </p:blipFill>
        <p:spPr>
          <a:xfrm>
            <a:off x="101695" y="1118860"/>
            <a:ext cx="641574" cy="185054"/>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9" name="Shape 369"/>
        <p:cNvGrpSpPr/>
        <p:nvPr/>
      </p:nvGrpSpPr>
      <p:grpSpPr>
        <a:xfrm>
          <a:off x="0" y="0"/>
          <a:ext cx="0" cy="0"/>
          <a:chOff x="0" y="0"/>
          <a:chExt cx="0" cy="0"/>
        </a:xfrm>
      </p:grpSpPr>
      <p:sp>
        <p:nvSpPr>
          <p:cNvPr id="370" name="Google Shape;370;p72"/>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71" name="Google Shape;371;p72"/>
          <p:cNvSpPr txBox="1"/>
          <p:nvPr>
            <p:ph idx="1" type="body"/>
          </p:nvPr>
        </p:nvSpPr>
        <p:spPr>
          <a:xfrm>
            <a:off x="800100" y="1053347"/>
            <a:ext cx="7543800" cy="35793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Noto Sans Symbols"/>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372" name="Google Shape;372;p72"/>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73" name="Google Shape;373;p72"/>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74" name="Shape 374"/>
        <p:cNvGrpSpPr/>
        <p:nvPr/>
      </p:nvGrpSpPr>
      <p:grpSpPr>
        <a:xfrm>
          <a:off x="0" y="0"/>
          <a:ext cx="0" cy="0"/>
          <a:chOff x="0" y="0"/>
          <a:chExt cx="0" cy="0"/>
        </a:xfrm>
      </p:grpSpPr>
      <p:sp>
        <p:nvSpPr>
          <p:cNvPr id="375" name="Google Shape;375;p73"/>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76" name="Google Shape;376;p73"/>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377" name="Google Shape;377;p73"/>
          <p:cNvSpPr txBox="1"/>
          <p:nvPr>
            <p:ph type="ctrTitle"/>
          </p:nvPr>
        </p:nvSpPr>
        <p:spPr>
          <a:xfrm>
            <a:off x="800101" y="1424940"/>
            <a:ext cx="7543800" cy="12801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2400"/>
              <a:buFont typeface="Trebuchet MS"/>
              <a:buNone/>
              <a:defRPr b="0" i="0" sz="24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78" name="Google Shape;378;p73"/>
          <p:cNvSpPr txBox="1"/>
          <p:nvPr>
            <p:ph idx="1" type="subTitle"/>
          </p:nvPr>
        </p:nvSpPr>
        <p:spPr>
          <a:xfrm>
            <a:off x="800101" y="2705100"/>
            <a:ext cx="7543800" cy="1238400"/>
          </a:xfrm>
          <a:prstGeom prst="rect">
            <a:avLst/>
          </a:prstGeom>
          <a:noFill/>
          <a:ln>
            <a:noFill/>
          </a:ln>
        </p:spPr>
        <p:txBody>
          <a:bodyPr anchorCtr="0" anchor="t" bIns="45700" lIns="91425" spcFirstLastPara="1" rIns="91425" wrap="square" tIns="137150">
            <a:noAutofit/>
          </a:bodyPr>
          <a:lstStyle>
            <a:lvl1pPr lvl="0" marR="0" rtl="0" algn="l">
              <a:lnSpc>
                <a:spcPct val="100000"/>
              </a:lnSpc>
              <a:spcBef>
                <a:spcPts val="450"/>
              </a:spcBef>
              <a:spcAft>
                <a:spcPts val="0"/>
              </a:spcAft>
              <a:buClr>
                <a:schemeClr val="lt2"/>
              </a:buClr>
              <a:buSzPts val="1800"/>
              <a:buFont typeface="Arial"/>
              <a:buNone/>
              <a:defRPr b="0" i="0" sz="1800" u="none" cap="none" strike="noStrike">
                <a:solidFill>
                  <a:schemeClr val="dk1"/>
                </a:solidFill>
                <a:latin typeface="Trebuchet MS"/>
                <a:ea typeface="Trebuchet MS"/>
                <a:cs typeface="Trebuchet MS"/>
                <a:sym typeface="Trebuchet MS"/>
              </a:defRPr>
            </a:lvl1pPr>
            <a:lvl2pPr lvl="1" marR="0" rtl="0" algn="ctr">
              <a:lnSpc>
                <a:spcPct val="100000"/>
              </a:lnSpc>
              <a:spcBef>
                <a:spcPts val="450"/>
              </a:spcBef>
              <a:spcAft>
                <a:spcPts val="0"/>
              </a:spcAft>
              <a:buClr>
                <a:schemeClr val="lt2"/>
              </a:buClr>
              <a:buSzPts val="1125"/>
              <a:buFont typeface="Noto Sans Symbols"/>
              <a:buNone/>
              <a:defRPr b="0" i="0" sz="1125" u="none" cap="none" strike="noStrike">
                <a:solidFill>
                  <a:schemeClr val="dk2"/>
                </a:solidFill>
                <a:latin typeface="Trebuchet MS"/>
                <a:ea typeface="Trebuchet MS"/>
                <a:cs typeface="Trebuchet MS"/>
                <a:sym typeface="Trebuchet MS"/>
              </a:defRPr>
            </a:lvl2pPr>
            <a:lvl3pPr lvl="2" marR="0" rtl="0" algn="ctr">
              <a:lnSpc>
                <a:spcPct val="100000"/>
              </a:lnSpc>
              <a:spcBef>
                <a:spcPts val="450"/>
              </a:spcBef>
              <a:spcAft>
                <a:spcPts val="0"/>
              </a:spcAft>
              <a:buClr>
                <a:schemeClr val="lt2"/>
              </a:buClr>
              <a:buSzPts val="1013"/>
              <a:buFont typeface="Trebuchet MS"/>
              <a:buNone/>
              <a:defRPr b="0" i="0" sz="1013" u="none" cap="none" strike="noStrike">
                <a:solidFill>
                  <a:schemeClr val="dk2"/>
                </a:solidFill>
                <a:latin typeface="Trebuchet MS"/>
                <a:ea typeface="Trebuchet MS"/>
                <a:cs typeface="Trebuchet MS"/>
                <a:sym typeface="Trebuchet MS"/>
              </a:defRPr>
            </a:lvl3pPr>
            <a:lvl4pPr lvl="3" marR="0" rtl="0" algn="ctr">
              <a:lnSpc>
                <a:spcPct val="100000"/>
              </a:lnSpc>
              <a:spcBef>
                <a:spcPts val="450"/>
              </a:spcBef>
              <a:spcAft>
                <a:spcPts val="0"/>
              </a:spcAft>
              <a:buClr>
                <a:schemeClr val="lt2"/>
              </a:buClr>
              <a:buSzPts val="900"/>
              <a:buFont typeface="Trebuchet MS"/>
              <a:buNone/>
              <a:defRPr b="0" i="0" sz="900" u="none" cap="none" strike="noStrike">
                <a:solidFill>
                  <a:schemeClr val="dk2"/>
                </a:solidFill>
                <a:latin typeface="Trebuchet MS"/>
                <a:ea typeface="Trebuchet MS"/>
                <a:cs typeface="Trebuchet MS"/>
                <a:sym typeface="Trebuchet MS"/>
              </a:defRPr>
            </a:lvl4pPr>
            <a:lvl5pPr lvl="4" marR="0" rtl="0" algn="ctr">
              <a:lnSpc>
                <a:spcPct val="100000"/>
              </a:lnSpc>
              <a:spcBef>
                <a:spcPts val="450"/>
              </a:spcBef>
              <a:spcAft>
                <a:spcPts val="0"/>
              </a:spcAft>
              <a:buClr>
                <a:schemeClr val="lt2"/>
              </a:buClr>
              <a:buSzPts val="900"/>
              <a:buFont typeface="Trebuchet MS"/>
              <a:buNone/>
              <a:defRPr b="0" i="0" sz="900" u="none" cap="none" strike="noStrike">
                <a:solidFill>
                  <a:schemeClr val="dk2"/>
                </a:solidFill>
                <a:latin typeface="Trebuchet MS"/>
                <a:ea typeface="Trebuchet MS"/>
                <a:cs typeface="Trebuchet MS"/>
                <a:sym typeface="Trebuchet MS"/>
              </a:defRPr>
            </a:lvl5pPr>
            <a:lvl6pPr lvl="5"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6pPr>
            <a:lvl7pPr lvl="6"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7pPr>
            <a:lvl8pPr lvl="7"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8pPr>
            <a:lvl9pPr lvl="8"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9" name="Shape 379"/>
        <p:cNvGrpSpPr/>
        <p:nvPr/>
      </p:nvGrpSpPr>
      <p:grpSpPr>
        <a:xfrm>
          <a:off x="0" y="0"/>
          <a:ext cx="0" cy="0"/>
          <a:chOff x="0" y="0"/>
          <a:chExt cx="0" cy="0"/>
        </a:xfrm>
      </p:grpSpPr>
      <p:sp>
        <p:nvSpPr>
          <p:cNvPr id="380" name="Google Shape;380;p74"/>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81" name="Google Shape;381;p74"/>
          <p:cNvSpPr txBox="1"/>
          <p:nvPr>
            <p:ph idx="1" type="body"/>
          </p:nvPr>
        </p:nvSpPr>
        <p:spPr>
          <a:xfrm>
            <a:off x="800100" y="1051560"/>
            <a:ext cx="3714900" cy="35811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382" name="Google Shape;382;p74"/>
          <p:cNvSpPr txBox="1"/>
          <p:nvPr>
            <p:ph idx="2" type="body"/>
          </p:nvPr>
        </p:nvSpPr>
        <p:spPr>
          <a:xfrm>
            <a:off x="4629152" y="1051560"/>
            <a:ext cx="3714600" cy="35811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383" name="Google Shape;383;p74"/>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84" name="Google Shape;384;p74"/>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Caption">
  <p:cSld name="Two Content Caption">
    <p:spTree>
      <p:nvGrpSpPr>
        <p:cNvPr id="385" name="Shape 385"/>
        <p:cNvGrpSpPr/>
        <p:nvPr/>
      </p:nvGrpSpPr>
      <p:grpSpPr>
        <a:xfrm>
          <a:off x="0" y="0"/>
          <a:ext cx="0" cy="0"/>
          <a:chOff x="0" y="0"/>
          <a:chExt cx="0" cy="0"/>
        </a:xfrm>
      </p:grpSpPr>
      <p:sp>
        <p:nvSpPr>
          <p:cNvPr id="386" name="Google Shape;386;p75"/>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87" name="Google Shape;387;p75"/>
          <p:cNvSpPr txBox="1"/>
          <p:nvPr>
            <p:ph idx="1" type="body"/>
          </p:nvPr>
        </p:nvSpPr>
        <p:spPr>
          <a:xfrm>
            <a:off x="800100" y="1056399"/>
            <a:ext cx="3714900" cy="3127500"/>
          </a:xfrm>
          <a:prstGeom prst="rect">
            <a:avLst/>
          </a:prstGeom>
          <a:solidFill>
            <a:schemeClr val="lt1"/>
          </a:solidFill>
          <a:ln>
            <a:noFill/>
          </a:ln>
          <a:effectLst>
            <a:outerShdw blurRad="25400" rotWithShape="0" algn="tl" dir="2700000" dist="25400">
              <a:schemeClr val="dk1">
                <a:alpha val="40000"/>
              </a:schemeClr>
            </a:outerShdw>
          </a:effectLst>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388" name="Google Shape;388;p75"/>
          <p:cNvSpPr txBox="1"/>
          <p:nvPr>
            <p:ph idx="2" type="body"/>
          </p:nvPr>
        </p:nvSpPr>
        <p:spPr>
          <a:xfrm>
            <a:off x="4629152" y="1056399"/>
            <a:ext cx="3714600" cy="35763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389" name="Google Shape;389;p75"/>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90" name="Google Shape;390;p75"/>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391" name="Google Shape;391;p75"/>
          <p:cNvSpPr txBox="1"/>
          <p:nvPr>
            <p:ph idx="3" type="body"/>
          </p:nvPr>
        </p:nvSpPr>
        <p:spPr>
          <a:xfrm>
            <a:off x="800100" y="4178281"/>
            <a:ext cx="3714900" cy="44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900"/>
              <a:buFont typeface="Arial"/>
              <a:buNone/>
              <a:defRPr b="0" i="1" sz="900" u="none" cap="none" strike="noStrike">
                <a:solidFill>
                  <a:schemeClr val="dk1"/>
                </a:solidFill>
                <a:latin typeface="Trebuchet MS"/>
                <a:ea typeface="Trebuchet MS"/>
                <a:cs typeface="Trebuchet MS"/>
                <a:sym typeface="Trebuchet MS"/>
              </a:defRPr>
            </a:lvl1pPr>
            <a:lvl2pPr indent="-295275" lvl="1" marL="914400" marR="0" rtl="0" algn="l">
              <a:lnSpc>
                <a:spcPct val="100000"/>
              </a:lnSpc>
              <a:spcBef>
                <a:spcPts val="450"/>
              </a:spcBef>
              <a:spcAft>
                <a:spcPts val="0"/>
              </a:spcAft>
              <a:buClr>
                <a:schemeClr val="lt2"/>
              </a:buClr>
              <a:buSzPts val="1050"/>
              <a:buFont typeface="Noto Sans Symbols"/>
              <a:buChar char="▪"/>
              <a:defRPr b="0" i="1" sz="1050" u="none" cap="none" strike="noStrike">
                <a:solidFill>
                  <a:schemeClr val="dk1"/>
                </a:solidFill>
                <a:latin typeface="Trebuchet MS"/>
                <a:ea typeface="Trebuchet MS"/>
                <a:cs typeface="Trebuchet MS"/>
                <a:sym typeface="Trebuchet MS"/>
              </a:defRPr>
            </a:lvl2pPr>
            <a:lvl3pPr indent="-295275" lvl="2" marL="1371600" marR="0" rtl="0" algn="l">
              <a:lnSpc>
                <a:spcPct val="100000"/>
              </a:lnSpc>
              <a:spcBef>
                <a:spcPts val="450"/>
              </a:spcBef>
              <a:spcAft>
                <a:spcPts val="0"/>
              </a:spcAft>
              <a:buClr>
                <a:schemeClr val="lt2"/>
              </a:buClr>
              <a:buSzPts val="1050"/>
              <a:buFont typeface="Trebuchet MS"/>
              <a:buChar char="▪"/>
              <a:defRPr b="0" i="1" sz="1050" u="none" cap="none" strike="noStrike">
                <a:solidFill>
                  <a:schemeClr val="dk1"/>
                </a:solidFill>
                <a:latin typeface="Trebuchet MS"/>
                <a:ea typeface="Trebuchet MS"/>
                <a:cs typeface="Trebuchet MS"/>
                <a:sym typeface="Trebuchet MS"/>
              </a:defRPr>
            </a:lvl3pPr>
            <a:lvl4pPr indent="-295275" lvl="3" marL="1828800" marR="0" rtl="0" algn="l">
              <a:lnSpc>
                <a:spcPct val="100000"/>
              </a:lnSpc>
              <a:spcBef>
                <a:spcPts val="450"/>
              </a:spcBef>
              <a:spcAft>
                <a:spcPts val="0"/>
              </a:spcAft>
              <a:buClr>
                <a:schemeClr val="lt2"/>
              </a:buClr>
              <a:buSzPts val="1050"/>
              <a:buFont typeface="Trebuchet MS"/>
              <a:buChar char="▫"/>
              <a:defRPr b="0" i="1" sz="1050" u="none" cap="none" strike="noStrike">
                <a:solidFill>
                  <a:schemeClr val="dk1"/>
                </a:solidFill>
                <a:latin typeface="Trebuchet MS"/>
                <a:ea typeface="Trebuchet MS"/>
                <a:cs typeface="Trebuchet MS"/>
                <a:sym typeface="Trebuchet MS"/>
              </a:defRPr>
            </a:lvl4pPr>
            <a:lvl5pPr indent="-295275" lvl="4" marL="2286000" marR="0" rtl="0" algn="l">
              <a:lnSpc>
                <a:spcPct val="100000"/>
              </a:lnSpc>
              <a:spcBef>
                <a:spcPts val="450"/>
              </a:spcBef>
              <a:spcAft>
                <a:spcPts val="0"/>
              </a:spcAft>
              <a:buClr>
                <a:schemeClr val="lt2"/>
              </a:buClr>
              <a:buSzPts val="1050"/>
              <a:buFont typeface="Trebuchet MS"/>
              <a:buChar char="&gt;"/>
              <a:defRPr b="0" i="1" sz="1050" u="none" cap="none" strike="noStrike">
                <a:solidFill>
                  <a:schemeClr val="dk1"/>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Caption">
  <p:cSld name="Full Caption">
    <p:spTree>
      <p:nvGrpSpPr>
        <p:cNvPr id="392" name="Shape 392"/>
        <p:cNvGrpSpPr/>
        <p:nvPr/>
      </p:nvGrpSpPr>
      <p:grpSpPr>
        <a:xfrm>
          <a:off x="0" y="0"/>
          <a:ext cx="0" cy="0"/>
          <a:chOff x="0" y="0"/>
          <a:chExt cx="0" cy="0"/>
        </a:xfrm>
      </p:grpSpPr>
      <p:sp>
        <p:nvSpPr>
          <p:cNvPr id="393" name="Google Shape;393;p76"/>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94" name="Google Shape;394;p76"/>
          <p:cNvSpPr txBox="1"/>
          <p:nvPr>
            <p:ph idx="1" type="body"/>
          </p:nvPr>
        </p:nvSpPr>
        <p:spPr>
          <a:xfrm>
            <a:off x="800101" y="1056400"/>
            <a:ext cx="7543800" cy="3270600"/>
          </a:xfrm>
          <a:prstGeom prst="rect">
            <a:avLst/>
          </a:prstGeom>
          <a:solidFill>
            <a:schemeClr val="lt1"/>
          </a:solidFill>
          <a:ln>
            <a:noFill/>
          </a:ln>
          <a:effectLst>
            <a:outerShdw blurRad="25400" rotWithShape="0" algn="tl" dir="2700000" dist="25400">
              <a:schemeClr val="dk1">
                <a:alpha val="40000"/>
              </a:schemeClr>
            </a:outerShdw>
          </a:effectLst>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395" name="Google Shape;395;p76"/>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96" name="Google Shape;396;p76"/>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397" name="Google Shape;397;p76"/>
          <p:cNvSpPr txBox="1"/>
          <p:nvPr>
            <p:ph idx="2" type="body"/>
          </p:nvPr>
        </p:nvSpPr>
        <p:spPr>
          <a:xfrm>
            <a:off x="800100" y="4326980"/>
            <a:ext cx="7543800" cy="3114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900"/>
              <a:buFont typeface="Arial"/>
              <a:buNone/>
              <a:defRPr b="0" i="1" sz="900" u="none" cap="none" strike="noStrike">
                <a:solidFill>
                  <a:schemeClr val="dk1"/>
                </a:solidFill>
                <a:latin typeface="Trebuchet MS"/>
                <a:ea typeface="Trebuchet MS"/>
                <a:cs typeface="Trebuchet MS"/>
                <a:sym typeface="Trebuchet MS"/>
              </a:defRPr>
            </a:lvl1pPr>
            <a:lvl2pPr indent="-295275" lvl="1" marL="914400" marR="0" rtl="0" algn="l">
              <a:lnSpc>
                <a:spcPct val="100000"/>
              </a:lnSpc>
              <a:spcBef>
                <a:spcPts val="450"/>
              </a:spcBef>
              <a:spcAft>
                <a:spcPts val="0"/>
              </a:spcAft>
              <a:buClr>
                <a:schemeClr val="lt2"/>
              </a:buClr>
              <a:buSzPts val="1050"/>
              <a:buFont typeface="Noto Sans Symbols"/>
              <a:buChar char="▪"/>
              <a:defRPr b="0" i="1" sz="1050" u="none" cap="none" strike="noStrike">
                <a:solidFill>
                  <a:schemeClr val="dk1"/>
                </a:solidFill>
                <a:latin typeface="Trebuchet MS"/>
                <a:ea typeface="Trebuchet MS"/>
                <a:cs typeface="Trebuchet MS"/>
                <a:sym typeface="Trebuchet MS"/>
              </a:defRPr>
            </a:lvl2pPr>
            <a:lvl3pPr indent="-295275" lvl="2" marL="1371600" marR="0" rtl="0" algn="l">
              <a:lnSpc>
                <a:spcPct val="100000"/>
              </a:lnSpc>
              <a:spcBef>
                <a:spcPts val="450"/>
              </a:spcBef>
              <a:spcAft>
                <a:spcPts val="0"/>
              </a:spcAft>
              <a:buClr>
                <a:schemeClr val="lt2"/>
              </a:buClr>
              <a:buSzPts val="1050"/>
              <a:buFont typeface="Trebuchet MS"/>
              <a:buChar char="▪"/>
              <a:defRPr b="0" i="1" sz="1050" u="none" cap="none" strike="noStrike">
                <a:solidFill>
                  <a:schemeClr val="dk1"/>
                </a:solidFill>
                <a:latin typeface="Trebuchet MS"/>
                <a:ea typeface="Trebuchet MS"/>
                <a:cs typeface="Trebuchet MS"/>
                <a:sym typeface="Trebuchet MS"/>
              </a:defRPr>
            </a:lvl3pPr>
            <a:lvl4pPr indent="-295275" lvl="3" marL="1828800" marR="0" rtl="0" algn="l">
              <a:lnSpc>
                <a:spcPct val="100000"/>
              </a:lnSpc>
              <a:spcBef>
                <a:spcPts val="450"/>
              </a:spcBef>
              <a:spcAft>
                <a:spcPts val="0"/>
              </a:spcAft>
              <a:buClr>
                <a:schemeClr val="lt2"/>
              </a:buClr>
              <a:buSzPts val="1050"/>
              <a:buFont typeface="Trebuchet MS"/>
              <a:buChar char="▫"/>
              <a:defRPr b="0" i="1" sz="1050" u="none" cap="none" strike="noStrike">
                <a:solidFill>
                  <a:schemeClr val="dk1"/>
                </a:solidFill>
                <a:latin typeface="Trebuchet MS"/>
                <a:ea typeface="Trebuchet MS"/>
                <a:cs typeface="Trebuchet MS"/>
                <a:sym typeface="Trebuchet MS"/>
              </a:defRPr>
            </a:lvl4pPr>
            <a:lvl5pPr indent="-295275" lvl="4" marL="2286000" marR="0" rtl="0" algn="l">
              <a:lnSpc>
                <a:spcPct val="100000"/>
              </a:lnSpc>
              <a:spcBef>
                <a:spcPts val="450"/>
              </a:spcBef>
              <a:spcAft>
                <a:spcPts val="0"/>
              </a:spcAft>
              <a:buClr>
                <a:schemeClr val="lt2"/>
              </a:buClr>
              <a:buSzPts val="1050"/>
              <a:buFont typeface="Trebuchet MS"/>
              <a:buChar char="&gt;"/>
              <a:defRPr b="0" i="1" sz="1050" u="none" cap="none" strike="noStrike">
                <a:solidFill>
                  <a:schemeClr val="dk1"/>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98" name="Shape 398"/>
        <p:cNvGrpSpPr/>
        <p:nvPr/>
      </p:nvGrpSpPr>
      <p:grpSpPr>
        <a:xfrm>
          <a:off x="0" y="0"/>
          <a:ext cx="0" cy="0"/>
          <a:chOff x="0" y="0"/>
          <a:chExt cx="0" cy="0"/>
        </a:xfrm>
      </p:grpSpPr>
      <p:sp>
        <p:nvSpPr>
          <p:cNvPr id="399" name="Google Shape;399;p77"/>
          <p:cNvSpPr txBox="1"/>
          <p:nvPr>
            <p:ph idx="1" type="body"/>
          </p:nvPr>
        </p:nvSpPr>
        <p:spPr>
          <a:xfrm>
            <a:off x="800100" y="1056921"/>
            <a:ext cx="3698100" cy="421500"/>
          </a:xfrm>
          <a:prstGeom prst="rect">
            <a:avLst/>
          </a:prstGeom>
          <a:noFill/>
          <a:ln>
            <a:noFill/>
          </a:ln>
        </p:spPr>
        <p:txBody>
          <a:bodyPr anchorCtr="0" anchor="b"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00" name="Google Shape;400;p77"/>
          <p:cNvSpPr txBox="1"/>
          <p:nvPr>
            <p:ph idx="2" type="body"/>
          </p:nvPr>
        </p:nvSpPr>
        <p:spPr>
          <a:xfrm>
            <a:off x="800100" y="1478282"/>
            <a:ext cx="3698100" cy="31641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401" name="Google Shape;401;p77"/>
          <p:cNvSpPr txBox="1"/>
          <p:nvPr>
            <p:ph idx="3" type="body"/>
          </p:nvPr>
        </p:nvSpPr>
        <p:spPr>
          <a:xfrm>
            <a:off x="4629152" y="1056921"/>
            <a:ext cx="3714600" cy="421500"/>
          </a:xfrm>
          <a:prstGeom prst="rect">
            <a:avLst/>
          </a:prstGeom>
          <a:noFill/>
          <a:ln>
            <a:noFill/>
          </a:ln>
        </p:spPr>
        <p:txBody>
          <a:bodyPr anchorCtr="0" anchor="b"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02" name="Google Shape;402;p77"/>
          <p:cNvSpPr txBox="1"/>
          <p:nvPr>
            <p:ph idx="4" type="body"/>
          </p:nvPr>
        </p:nvSpPr>
        <p:spPr>
          <a:xfrm>
            <a:off x="4629152" y="1478282"/>
            <a:ext cx="3714600" cy="31641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403" name="Google Shape;403;p77"/>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04" name="Google Shape;404;p77"/>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405" name="Google Shape;405;p77"/>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r Comparison">
  <p:cSld name="Color Comparison">
    <p:spTree>
      <p:nvGrpSpPr>
        <p:cNvPr id="406" name="Shape 406"/>
        <p:cNvGrpSpPr/>
        <p:nvPr/>
      </p:nvGrpSpPr>
      <p:grpSpPr>
        <a:xfrm>
          <a:off x="0" y="0"/>
          <a:ext cx="0" cy="0"/>
          <a:chOff x="0" y="0"/>
          <a:chExt cx="0" cy="0"/>
        </a:xfrm>
      </p:grpSpPr>
      <p:sp>
        <p:nvSpPr>
          <p:cNvPr id="407" name="Google Shape;407;p78"/>
          <p:cNvSpPr txBox="1"/>
          <p:nvPr>
            <p:ph idx="1" type="body"/>
          </p:nvPr>
        </p:nvSpPr>
        <p:spPr>
          <a:xfrm>
            <a:off x="800100" y="1279287"/>
            <a:ext cx="3698100" cy="421500"/>
          </a:xfrm>
          <a:prstGeom prst="rect">
            <a:avLst/>
          </a:prstGeom>
          <a:solidFill>
            <a:schemeClr val="accent1"/>
          </a:solidFill>
          <a:ln cap="flat" cmpd="sng" w="9525">
            <a:solidFill>
              <a:schemeClr val="accent1"/>
            </a:solidFill>
            <a:prstDash val="solid"/>
            <a:round/>
            <a:headEnd len="sm" w="sm" type="none"/>
            <a:tailEnd len="sm" w="sm" type="none"/>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08" name="Google Shape;408;p78"/>
          <p:cNvSpPr txBox="1"/>
          <p:nvPr>
            <p:ph idx="2" type="body"/>
          </p:nvPr>
        </p:nvSpPr>
        <p:spPr>
          <a:xfrm>
            <a:off x="800100" y="1700648"/>
            <a:ext cx="3698100" cy="2941500"/>
          </a:xfrm>
          <a:prstGeom prst="rect">
            <a:avLst/>
          </a:prstGeom>
          <a:solidFill>
            <a:schemeClr val="lt1"/>
          </a:solidFill>
          <a:ln cap="flat" cmpd="sng" w="9525">
            <a:solidFill>
              <a:schemeClr val="accent1"/>
            </a:solidFill>
            <a:prstDash val="solid"/>
            <a:round/>
            <a:headEnd len="sm" w="sm" type="none"/>
            <a:tailEnd len="sm" w="sm" type="none"/>
          </a:ln>
          <a:effectLst>
            <a:outerShdw blurRad="25400" rotWithShape="0" algn="tl" dir="2700000" dist="25400">
              <a:schemeClr val="dk1">
                <a:alpha val="40000"/>
              </a:schemeClr>
            </a:outerShdw>
          </a:effectLst>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409" name="Google Shape;409;p78"/>
          <p:cNvSpPr txBox="1"/>
          <p:nvPr>
            <p:ph idx="3" type="body"/>
          </p:nvPr>
        </p:nvSpPr>
        <p:spPr>
          <a:xfrm>
            <a:off x="4629152" y="1279287"/>
            <a:ext cx="3714600" cy="421500"/>
          </a:xfrm>
          <a:prstGeom prst="rect">
            <a:avLst/>
          </a:prstGeom>
          <a:solidFill>
            <a:schemeClr val="accent1"/>
          </a:solidFill>
          <a:ln cap="flat" cmpd="sng" w="9525">
            <a:solidFill>
              <a:schemeClr val="accent1"/>
            </a:solidFill>
            <a:prstDash val="solid"/>
            <a:round/>
            <a:headEnd len="sm" w="sm" type="none"/>
            <a:tailEnd len="sm" w="sm" type="none"/>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10" name="Google Shape;410;p78"/>
          <p:cNvSpPr txBox="1"/>
          <p:nvPr>
            <p:ph idx="4" type="body"/>
          </p:nvPr>
        </p:nvSpPr>
        <p:spPr>
          <a:xfrm>
            <a:off x="4629152" y="1700648"/>
            <a:ext cx="3714600" cy="2941500"/>
          </a:xfrm>
          <a:prstGeom prst="rect">
            <a:avLst/>
          </a:prstGeom>
          <a:solidFill>
            <a:schemeClr val="lt1"/>
          </a:solidFill>
          <a:ln cap="flat" cmpd="sng" w="9525">
            <a:solidFill>
              <a:schemeClr val="accent1"/>
            </a:solidFill>
            <a:prstDash val="solid"/>
            <a:round/>
            <a:headEnd len="sm" w="sm" type="none"/>
            <a:tailEnd len="sm" w="sm" type="none"/>
          </a:ln>
          <a:effectLst>
            <a:outerShdw blurRad="25400" rotWithShape="0" algn="tl" dir="2700000" dist="25400">
              <a:schemeClr val="dk1">
                <a:alpha val="40000"/>
              </a:schemeClr>
            </a:outerShdw>
          </a:effectLst>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411" name="Google Shape;411;p78"/>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12" name="Google Shape;412;p78"/>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413" name="Google Shape;413;p78"/>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ections">
  <p:cSld name="Three Sections">
    <p:spTree>
      <p:nvGrpSpPr>
        <p:cNvPr id="414" name="Shape 414"/>
        <p:cNvGrpSpPr/>
        <p:nvPr/>
      </p:nvGrpSpPr>
      <p:grpSpPr>
        <a:xfrm>
          <a:off x="0" y="0"/>
          <a:ext cx="0" cy="0"/>
          <a:chOff x="0" y="0"/>
          <a:chExt cx="0" cy="0"/>
        </a:xfrm>
      </p:grpSpPr>
      <p:sp>
        <p:nvSpPr>
          <p:cNvPr id="415" name="Google Shape;415;p79"/>
          <p:cNvSpPr txBox="1"/>
          <p:nvPr>
            <p:ph idx="1" type="body"/>
          </p:nvPr>
        </p:nvSpPr>
        <p:spPr>
          <a:xfrm>
            <a:off x="800099" y="1279284"/>
            <a:ext cx="2286000" cy="685800"/>
          </a:xfrm>
          <a:prstGeom prst="rect">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16" name="Google Shape;416;p79"/>
          <p:cNvSpPr txBox="1"/>
          <p:nvPr>
            <p:ph idx="2" type="body"/>
          </p:nvPr>
        </p:nvSpPr>
        <p:spPr>
          <a:xfrm>
            <a:off x="800103" y="1965086"/>
            <a:ext cx="2286000" cy="26772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417" name="Google Shape;417;p79"/>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18" name="Google Shape;418;p79"/>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419" name="Google Shape;419;p79"/>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20" name="Google Shape;420;p79"/>
          <p:cNvSpPr txBox="1"/>
          <p:nvPr>
            <p:ph idx="3" type="body"/>
          </p:nvPr>
        </p:nvSpPr>
        <p:spPr>
          <a:xfrm>
            <a:off x="3428999" y="1279284"/>
            <a:ext cx="2286000" cy="685800"/>
          </a:xfrm>
          <a:prstGeom prst="rect">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21" name="Google Shape;421;p79"/>
          <p:cNvSpPr txBox="1"/>
          <p:nvPr>
            <p:ph idx="4" type="body"/>
          </p:nvPr>
        </p:nvSpPr>
        <p:spPr>
          <a:xfrm>
            <a:off x="3429001" y="1965086"/>
            <a:ext cx="2286000" cy="26772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422" name="Google Shape;422;p79"/>
          <p:cNvSpPr txBox="1"/>
          <p:nvPr>
            <p:ph idx="5" type="body"/>
          </p:nvPr>
        </p:nvSpPr>
        <p:spPr>
          <a:xfrm>
            <a:off x="6057898" y="1279284"/>
            <a:ext cx="2286000" cy="685800"/>
          </a:xfrm>
          <a:prstGeom prst="rect">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23" name="Google Shape;423;p79"/>
          <p:cNvSpPr txBox="1"/>
          <p:nvPr>
            <p:ph idx="6" type="body"/>
          </p:nvPr>
        </p:nvSpPr>
        <p:spPr>
          <a:xfrm>
            <a:off x="6057902" y="1965086"/>
            <a:ext cx="2286000" cy="26772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ections Horizontal">
  <p:cSld name="Three Sections Horizontal">
    <p:spTree>
      <p:nvGrpSpPr>
        <p:cNvPr id="424" name="Shape 424"/>
        <p:cNvGrpSpPr/>
        <p:nvPr/>
      </p:nvGrpSpPr>
      <p:grpSpPr>
        <a:xfrm>
          <a:off x="0" y="0"/>
          <a:ext cx="0" cy="0"/>
          <a:chOff x="0" y="0"/>
          <a:chExt cx="0" cy="0"/>
        </a:xfrm>
      </p:grpSpPr>
      <p:sp>
        <p:nvSpPr>
          <p:cNvPr id="425" name="Google Shape;425;p80"/>
          <p:cNvSpPr txBox="1"/>
          <p:nvPr>
            <p:ph idx="1" type="body"/>
          </p:nvPr>
        </p:nvSpPr>
        <p:spPr>
          <a:xfrm>
            <a:off x="800099" y="1279284"/>
            <a:ext cx="2286000" cy="914400"/>
          </a:xfrm>
          <a:prstGeom prst="rect">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26" name="Google Shape;426;p80"/>
          <p:cNvSpPr txBox="1"/>
          <p:nvPr>
            <p:ph idx="2" type="body"/>
          </p:nvPr>
        </p:nvSpPr>
        <p:spPr>
          <a:xfrm>
            <a:off x="3321171" y="1279285"/>
            <a:ext cx="5022600" cy="9144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427" name="Google Shape;427;p80"/>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28" name="Google Shape;428;p80"/>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429" name="Google Shape;429;p80"/>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30" name="Google Shape;430;p80"/>
          <p:cNvSpPr txBox="1"/>
          <p:nvPr>
            <p:ph idx="3" type="body"/>
          </p:nvPr>
        </p:nvSpPr>
        <p:spPr>
          <a:xfrm>
            <a:off x="800099" y="2503565"/>
            <a:ext cx="2286000" cy="914400"/>
          </a:xfrm>
          <a:prstGeom prst="rect">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31" name="Google Shape;431;p80"/>
          <p:cNvSpPr txBox="1"/>
          <p:nvPr>
            <p:ph idx="4" type="body"/>
          </p:nvPr>
        </p:nvSpPr>
        <p:spPr>
          <a:xfrm>
            <a:off x="3321172" y="2465343"/>
            <a:ext cx="5022600" cy="9525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432" name="Google Shape;432;p80"/>
          <p:cNvSpPr txBox="1"/>
          <p:nvPr>
            <p:ph idx="5" type="body"/>
          </p:nvPr>
        </p:nvSpPr>
        <p:spPr>
          <a:xfrm>
            <a:off x="800099" y="3727847"/>
            <a:ext cx="2286000" cy="914400"/>
          </a:xfrm>
          <a:prstGeom prst="rect">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33" name="Google Shape;433;p80"/>
          <p:cNvSpPr txBox="1"/>
          <p:nvPr>
            <p:ph idx="6" type="body"/>
          </p:nvPr>
        </p:nvSpPr>
        <p:spPr>
          <a:xfrm>
            <a:off x="3321171" y="3727847"/>
            <a:ext cx="5022600" cy="9144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pic>
        <p:nvPicPr>
          <p:cNvPr id="434" name="Google Shape;434;p80"/>
          <p:cNvPicPr preferRelativeResize="0"/>
          <p:nvPr/>
        </p:nvPicPr>
        <p:blipFill rotWithShape="1">
          <a:blip r:embed="rId2">
            <a:alphaModFix/>
          </a:blip>
          <a:srcRect b="0" l="0" r="0" t="0"/>
          <a:stretch/>
        </p:blipFill>
        <p:spPr>
          <a:xfrm>
            <a:off x="114300" y="4788900"/>
            <a:ext cx="514350" cy="23057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s">
  <p:cSld name="Arrows">
    <p:spTree>
      <p:nvGrpSpPr>
        <p:cNvPr id="435" name="Shape 435"/>
        <p:cNvGrpSpPr/>
        <p:nvPr/>
      </p:nvGrpSpPr>
      <p:grpSpPr>
        <a:xfrm>
          <a:off x="0" y="0"/>
          <a:ext cx="0" cy="0"/>
          <a:chOff x="0" y="0"/>
          <a:chExt cx="0" cy="0"/>
        </a:xfrm>
      </p:grpSpPr>
      <p:sp>
        <p:nvSpPr>
          <p:cNvPr id="436" name="Google Shape;436;p81"/>
          <p:cNvSpPr/>
          <p:nvPr>
            <p:ph idx="1" type="body"/>
          </p:nvPr>
        </p:nvSpPr>
        <p:spPr>
          <a:xfrm>
            <a:off x="800099" y="1279284"/>
            <a:ext cx="2057400" cy="685800"/>
          </a:xfrm>
          <a:prstGeom prst="homePlate">
            <a:avLst>
              <a:gd fmla="val 50000" name="adj"/>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37" name="Google Shape;437;p81"/>
          <p:cNvSpPr txBox="1"/>
          <p:nvPr>
            <p:ph idx="2" type="body"/>
          </p:nvPr>
        </p:nvSpPr>
        <p:spPr>
          <a:xfrm>
            <a:off x="800104" y="1965086"/>
            <a:ext cx="1701600" cy="26772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438" name="Google Shape;438;p81"/>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39" name="Google Shape;439;p81"/>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440" name="Google Shape;440;p81"/>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41" name="Google Shape;441;p81"/>
          <p:cNvSpPr/>
          <p:nvPr>
            <p:ph idx="3" type="body"/>
          </p:nvPr>
        </p:nvSpPr>
        <p:spPr>
          <a:xfrm>
            <a:off x="2628899" y="1279284"/>
            <a:ext cx="2057400" cy="685800"/>
          </a:xfrm>
          <a:prstGeom prst="chevron">
            <a:avLst>
              <a:gd fmla="val 50000" name="adj"/>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42" name="Google Shape;442;p81"/>
          <p:cNvSpPr txBox="1"/>
          <p:nvPr>
            <p:ph idx="4" type="body"/>
          </p:nvPr>
        </p:nvSpPr>
        <p:spPr>
          <a:xfrm>
            <a:off x="2628900" y="1965086"/>
            <a:ext cx="1701600" cy="26772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443" name="Google Shape;443;p81"/>
          <p:cNvSpPr/>
          <p:nvPr>
            <p:ph idx="5" type="body"/>
          </p:nvPr>
        </p:nvSpPr>
        <p:spPr>
          <a:xfrm>
            <a:off x="4457698" y="1279284"/>
            <a:ext cx="2057400" cy="685800"/>
          </a:xfrm>
          <a:prstGeom prst="chevron">
            <a:avLst>
              <a:gd fmla="val 50000" name="adj"/>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44" name="Google Shape;444;p81"/>
          <p:cNvSpPr txBox="1"/>
          <p:nvPr>
            <p:ph idx="6" type="body"/>
          </p:nvPr>
        </p:nvSpPr>
        <p:spPr>
          <a:xfrm>
            <a:off x="4457700" y="1965086"/>
            <a:ext cx="1701600" cy="26772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445" name="Google Shape;445;p81"/>
          <p:cNvSpPr/>
          <p:nvPr>
            <p:ph idx="7" type="body"/>
          </p:nvPr>
        </p:nvSpPr>
        <p:spPr>
          <a:xfrm>
            <a:off x="6286498" y="1279284"/>
            <a:ext cx="2057400" cy="685800"/>
          </a:xfrm>
          <a:prstGeom prst="chevron">
            <a:avLst>
              <a:gd fmla="val 50000" name="adj"/>
            </a:avLst>
          </a:prstGeom>
          <a:solidFill>
            <a:schemeClr val="accent1"/>
          </a:solidFill>
          <a:ln>
            <a:noFill/>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46" name="Google Shape;446;p81"/>
          <p:cNvSpPr txBox="1"/>
          <p:nvPr>
            <p:ph idx="8" type="body"/>
          </p:nvPr>
        </p:nvSpPr>
        <p:spPr>
          <a:xfrm>
            <a:off x="6286498" y="1965086"/>
            <a:ext cx="1701600" cy="26772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cSld name="Table">
    <p:spTree>
      <p:nvGrpSpPr>
        <p:cNvPr id="447" name="Shape 447"/>
        <p:cNvGrpSpPr/>
        <p:nvPr/>
      </p:nvGrpSpPr>
      <p:grpSpPr>
        <a:xfrm>
          <a:off x="0" y="0"/>
          <a:ext cx="0" cy="0"/>
          <a:chOff x="0" y="0"/>
          <a:chExt cx="0" cy="0"/>
        </a:xfrm>
      </p:grpSpPr>
      <p:sp>
        <p:nvSpPr>
          <p:cNvPr id="448" name="Google Shape;448;p82"/>
          <p:cNvSpPr txBox="1"/>
          <p:nvPr>
            <p:ph idx="1" type="body"/>
          </p:nvPr>
        </p:nvSpPr>
        <p:spPr>
          <a:xfrm>
            <a:off x="800101" y="1132645"/>
            <a:ext cx="7543800" cy="421500"/>
          </a:xfrm>
          <a:prstGeom prst="rect">
            <a:avLst/>
          </a:prstGeom>
          <a:noFill/>
          <a:ln>
            <a:noFill/>
          </a:ln>
        </p:spPr>
        <p:txBody>
          <a:bodyPr anchorCtr="0" anchor="b"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49" name="Google Shape;449;p82"/>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50" name="Google Shape;450;p82"/>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451" name="Google Shape;451;p82"/>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Graph">
  <p:cSld name="Chart/Graph">
    <p:spTree>
      <p:nvGrpSpPr>
        <p:cNvPr id="452" name="Shape 452"/>
        <p:cNvGrpSpPr/>
        <p:nvPr/>
      </p:nvGrpSpPr>
      <p:grpSpPr>
        <a:xfrm>
          <a:off x="0" y="0"/>
          <a:ext cx="0" cy="0"/>
          <a:chOff x="0" y="0"/>
          <a:chExt cx="0" cy="0"/>
        </a:xfrm>
      </p:grpSpPr>
      <p:sp>
        <p:nvSpPr>
          <p:cNvPr id="453" name="Google Shape;453;p83"/>
          <p:cNvSpPr txBox="1"/>
          <p:nvPr>
            <p:ph idx="1" type="body"/>
          </p:nvPr>
        </p:nvSpPr>
        <p:spPr>
          <a:xfrm>
            <a:off x="800101" y="1132645"/>
            <a:ext cx="7543800" cy="421500"/>
          </a:xfrm>
          <a:prstGeom prst="rect">
            <a:avLst/>
          </a:prstGeom>
          <a:noFill/>
          <a:ln>
            <a:noFill/>
          </a:ln>
        </p:spPr>
        <p:txBody>
          <a:bodyPr anchorCtr="0" anchor="b"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454" name="Google Shape;454;p83"/>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55" name="Google Shape;455;p83"/>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456" name="Google Shape;456;p83"/>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57" name="Google Shape;457;p83"/>
          <p:cNvSpPr/>
          <p:nvPr>
            <p:ph idx="2" type="chart"/>
          </p:nvPr>
        </p:nvSpPr>
        <p:spPr>
          <a:xfrm>
            <a:off x="800100" y="1554006"/>
            <a:ext cx="7543800" cy="3088200"/>
          </a:xfrm>
          <a:prstGeom prst="rect">
            <a:avLst/>
          </a:prstGeom>
          <a:noFill/>
          <a:ln>
            <a:noFill/>
          </a:ln>
        </p:spPr>
        <p:txBody>
          <a:bodyPr anchorCtr="0" anchor="t" bIns="45700" lIns="91425" spcFirstLastPara="1" rIns="91425" wrap="square" tIns="137150">
            <a:noAutofit/>
          </a:bodyPr>
          <a:lstStyle>
            <a:lvl1pPr lvl="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lvl="1"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lvl="2"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lvl="3"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lvl="4"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lvl="5"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lvl="6"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lvl="7"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lvl="8"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8" name="Shape 458"/>
        <p:cNvGrpSpPr/>
        <p:nvPr/>
      </p:nvGrpSpPr>
      <p:grpSpPr>
        <a:xfrm>
          <a:off x="0" y="0"/>
          <a:ext cx="0" cy="0"/>
          <a:chOff x="0" y="0"/>
          <a:chExt cx="0" cy="0"/>
        </a:xfrm>
      </p:grpSpPr>
      <p:sp>
        <p:nvSpPr>
          <p:cNvPr id="459" name="Google Shape;459;p84"/>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60" name="Google Shape;460;p84"/>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61" name="Google Shape;461;p84"/>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2" name="Shape 462"/>
        <p:cNvGrpSpPr/>
        <p:nvPr/>
      </p:nvGrpSpPr>
      <p:grpSpPr>
        <a:xfrm>
          <a:off x="0" y="0"/>
          <a:ext cx="0" cy="0"/>
          <a:chOff x="0" y="0"/>
          <a:chExt cx="0" cy="0"/>
        </a:xfrm>
      </p:grpSpPr>
      <p:sp>
        <p:nvSpPr>
          <p:cNvPr id="463" name="Google Shape;463;p85"/>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64" name="Google Shape;464;p85"/>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showMasterSp="0">
  <p:cSld name="Blank 2">
    <p:spTree>
      <p:nvGrpSpPr>
        <p:cNvPr id="465" name="Shape 465"/>
        <p:cNvGrpSpPr/>
        <p:nvPr/>
      </p:nvGrpSpPr>
      <p:grpSpPr>
        <a:xfrm>
          <a:off x="0" y="0"/>
          <a:ext cx="0" cy="0"/>
          <a:chOff x="0" y="0"/>
          <a:chExt cx="0" cy="0"/>
        </a:xfrm>
      </p:grpSpPr>
      <p:sp>
        <p:nvSpPr>
          <p:cNvPr id="466" name="Google Shape;466;p86"/>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67" name="Google Shape;467;p86"/>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showMasterSp="0">
  <p:cSld name="Black">
    <p:bg>
      <p:bgPr>
        <a:solidFill>
          <a:srgbClr val="000000"/>
        </a:solidFill>
      </p:bgPr>
    </p:bg>
    <p:spTree>
      <p:nvGrpSpPr>
        <p:cNvPr id="468" name="Shape 468"/>
        <p:cNvGrpSpPr/>
        <p:nvPr/>
      </p:nvGrpSpPr>
      <p:grpSpPr>
        <a:xfrm>
          <a:off x="0" y="0"/>
          <a:ext cx="0" cy="0"/>
          <a:chOff x="0" y="0"/>
          <a:chExt cx="0" cy="0"/>
        </a:xfrm>
      </p:grpSpPr>
      <p:sp>
        <p:nvSpPr>
          <p:cNvPr id="469" name="Google Shape;469;p87"/>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70" name="Google Shape;470;p87"/>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pic>
        <p:nvPicPr>
          <p:cNvPr id="471" name="Google Shape;471;p87"/>
          <p:cNvPicPr preferRelativeResize="0"/>
          <p:nvPr/>
        </p:nvPicPr>
        <p:blipFill rotWithShape="1">
          <a:blip r:embed="rId2">
            <a:alphaModFix/>
          </a:blip>
          <a:srcRect b="0" l="0" r="0" t="0"/>
          <a:stretch/>
        </p:blipFill>
        <p:spPr>
          <a:xfrm>
            <a:off x="114300" y="4788900"/>
            <a:ext cx="514350" cy="23057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Section Intro">
  <p:cSld name="CUSTOM">
    <p:spTree>
      <p:nvGrpSpPr>
        <p:cNvPr id="472" name="Shape 472"/>
        <p:cNvGrpSpPr/>
        <p:nvPr/>
      </p:nvGrpSpPr>
      <p:grpSpPr>
        <a:xfrm>
          <a:off x="0" y="0"/>
          <a:ext cx="0" cy="0"/>
          <a:chOff x="0" y="0"/>
          <a:chExt cx="0" cy="0"/>
        </a:xfrm>
      </p:grpSpPr>
      <p:sp>
        <p:nvSpPr>
          <p:cNvPr id="473" name="Google Shape;473;p88"/>
          <p:cNvSpPr/>
          <p:nvPr/>
        </p:nvSpPr>
        <p:spPr>
          <a:xfrm>
            <a:off x="0" y="234943"/>
            <a:ext cx="8312700" cy="604800"/>
          </a:xfrm>
          <a:prstGeom prst="rect">
            <a:avLst/>
          </a:prstGeom>
          <a:solidFill>
            <a:srgbClr val="00ACC5">
              <a:alpha val="62750"/>
            </a:srgbClr>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88"/>
          <p:cNvSpPr txBox="1"/>
          <p:nvPr>
            <p:ph type="title"/>
          </p:nvPr>
        </p:nvSpPr>
        <p:spPr>
          <a:xfrm>
            <a:off x="831273" y="234860"/>
            <a:ext cx="7481400" cy="604800"/>
          </a:xfrm>
          <a:prstGeom prst="rect">
            <a:avLst/>
          </a:prstGeom>
          <a:noFill/>
          <a:ln>
            <a:noFill/>
          </a:ln>
        </p:spPr>
        <p:txBody>
          <a:bodyPr anchorCtr="0" anchor="ctr" bIns="38625" lIns="77300" spcFirstLastPara="1" rIns="77300" wrap="square" tIns="38625">
            <a:noAutofit/>
          </a:bodyPr>
          <a:lstStyle>
            <a:lvl1pPr lvl="0" rtl="0" algn="l">
              <a:lnSpc>
                <a:spcPct val="100000"/>
              </a:lnSpc>
              <a:spcBef>
                <a:spcPts val="0"/>
              </a:spcBef>
              <a:spcAft>
                <a:spcPts val="0"/>
              </a:spcAft>
              <a:buClr>
                <a:srgbClr val="FFFFFF"/>
              </a:buClr>
              <a:buSzPts val="3300"/>
              <a:buFont typeface="Source Sans Pro"/>
              <a:buNone/>
              <a:defRPr b="0" sz="3300">
                <a:solidFill>
                  <a:srgbClr val="FFFFFF"/>
                </a:solidFill>
                <a:latin typeface="Source Sans Pro"/>
                <a:ea typeface="Source Sans Pro"/>
                <a:cs typeface="Source Sans Pro"/>
                <a:sym typeface="Source Sans Pro"/>
              </a:defRPr>
            </a:lvl1pPr>
            <a:lvl2pPr lvl="1"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2pPr>
            <a:lvl3pPr lvl="2"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3pPr>
            <a:lvl4pPr lvl="3"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4pPr>
            <a:lvl5pPr lvl="4"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5pPr>
            <a:lvl6pPr lvl="5"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6pPr>
            <a:lvl7pPr lvl="6"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7pPr>
            <a:lvl8pPr lvl="7"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8pPr>
            <a:lvl9pPr lvl="8" rtl="0" algn="l">
              <a:lnSpc>
                <a:spcPct val="100000"/>
              </a:lnSpc>
              <a:spcBef>
                <a:spcPts val="0"/>
              </a:spcBef>
              <a:spcAft>
                <a:spcPts val="0"/>
              </a:spcAft>
              <a:buSzPts val="3300"/>
              <a:buFont typeface="Source Sans Pro"/>
              <a:buNone/>
              <a:defRPr sz="3300">
                <a:latin typeface="Source Sans Pro"/>
                <a:ea typeface="Source Sans Pro"/>
                <a:cs typeface="Source Sans Pro"/>
                <a:sym typeface="Source Sans Pro"/>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arkBlue Title and Content">
  <p:cSld name="2_Title and Content_3_1_1_1_1_1_1">
    <p:spTree>
      <p:nvGrpSpPr>
        <p:cNvPr id="475" name="Shape 475"/>
        <p:cNvGrpSpPr/>
        <p:nvPr/>
      </p:nvGrpSpPr>
      <p:grpSpPr>
        <a:xfrm>
          <a:off x="0" y="0"/>
          <a:ext cx="0" cy="0"/>
          <a:chOff x="0" y="0"/>
          <a:chExt cx="0" cy="0"/>
        </a:xfrm>
      </p:grpSpPr>
      <p:sp>
        <p:nvSpPr>
          <p:cNvPr id="476" name="Google Shape;476;p89"/>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Clr>
                <a:srgbClr val="155F7A"/>
              </a:buClr>
              <a:buSzPts val="1600"/>
              <a:buNone/>
              <a:defRPr>
                <a:solidFill>
                  <a:srgbClr val="155F7A"/>
                </a:solidFill>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477" name="Google Shape;477;p89"/>
          <p:cNvSpPr txBox="1"/>
          <p:nvPr>
            <p:ph idx="1" type="body"/>
          </p:nvPr>
        </p:nvSpPr>
        <p:spPr>
          <a:xfrm>
            <a:off x="831273" y="839581"/>
            <a:ext cx="7481400" cy="3630600"/>
          </a:xfrm>
          <a:prstGeom prst="rect">
            <a:avLst/>
          </a:prstGeom>
        </p:spPr>
        <p:txBody>
          <a:bodyPr anchorCtr="0" anchor="t" bIns="45700" lIns="91425" spcFirstLastPara="1" rIns="91425" wrap="square" tIns="137150">
            <a:noAutofit/>
          </a:bodyPr>
          <a:lstStyle>
            <a:lvl1pPr indent="-228600" lvl="0" marL="457200" rtl="0">
              <a:spcBef>
                <a:spcPts val="450"/>
              </a:spcBef>
              <a:spcAft>
                <a:spcPts val="0"/>
              </a:spcAft>
              <a:buSzPts val="1400"/>
              <a:buNone/>
              <a:defRPr/>
            </a:lvl1pPr>
            <a:lvl2pPr indent="-317500" lvl="1" marL="914400" rtl="0">
              <a:spcBef>
                <a:spcPts val="450"/>
              </a:spcBef>
              <a:spcAft>
                <a:spcPts val="0"/>
              </a:spcAft>
              <a:buSzPts val="1400"/>
              <a:buChar char="▪"/>
              <a:defRPr/>
            </a:lvl2pPr>
            <a:lvl3pPr indent="-317500" lvl="2" marL="1371600" rtl="0">
              <a:spcBef>
                <a:spcPts val="450"/>
              </a:spcBef>
              <a:spcAft>
                <a:spcPts val="0"/>
              </a:spcAft>
              <a:buSzPts val="1400"/>
              <a:buChar char="▪"/>
              <a:defRPr/>
            </a:lvl3pPr>
            <a:lvl4pPr indent="-317500" lvl="3" marL="1828800" rtl="0">
              <a:spcBef>
                <a:spcPts val="450"/>
              </a:spcBef>
              <a:spcAft>
                <a:spcPts val="0"/>
              </a:spcAft>
              <a:buSzPts val="1400"/>
              <a:buChar char="▫"/>
              <a:defRPr/>
            </a:lvl4pPr>
            <a:lvl5pPr indent="-317500" lvl="4" marL="2286000" rtl="0">
              <a:spcBef>
                <a:spcPts val="450"/>
              </a:spcBef>
              <a:spcAft>
                <a:spcPts val="0"/>
              </a:spcAft>
              <a:buSzPts val="1400"/>
              <a:buChar char="&gt;"/>
              <a:defRPr/>
            </a:lvl5pPr>
            <a:lvl6pPr indent="-292925" lvl="5" marL="2743200" rtl="0">
              <a:spcBef>
                <a:spcPts val="281"/>
              </a:spcBef>
              <a:spcAft>
                <a:spcPts val="0"/>
              </a:spcAft>
              <a:buSzPts val="1013"/>
              <a:buChar char="•"/>
              <a:defRPr/>
            </a:lvl6pPr>
            <a:lvl7pPr indent="-292925" lvl="6" marL="3200400" rtl="0">
              <a:spcBef>
                <a:spcPts val="281"/>
              </a:spcBef>
              <a:spcAft>
                <a:spcPts val="0"/>
              </a:spcAft>
              <a:buSzPts val="1013"/>
              <a:buChar char="•"/>
              <a:defRPr/>
            </a:lvl7pPr>
            <a:lvl8pPr indent="-292925" lvl="7" marL="3657600" rtl="0">
              <a:spcBef>
                <a:spcPts val="281"/>
              </a:spcBef>
              <a:spcAft>
                <a:spcPts val="0"/>
              </a:spcAft>
              <a:buSzPts val="1013"/>
              <a:buChar char="•"/>
              <a:defRPr/>
            </a:lvl8pPr>
            <a:lvl9pPr indent="-292925" lvl="8" marL="4114800" rtl="0">
              <a:spcBef>
                <a:spcPts val="281"/>
              </a:spcBef>
              <a:spcAft>
                <a:spcPts val="0"/>
              </a:spcAft>
              <a:buSzPts val="1013"/>
              <a:buChar char="•"/>
              <a:defRPr/>
            </a:lvl9pPr>
          </a:lstStyle>
          <a:p/>
        </p:txBody>
      </p:sp>
      <p:sp>
        <p:nvSpPr>
          <p:cNvPr id="478" name="Google Shape;478;p89"/>
          <p:cNvSpPr/>
          <p:nvPr/>
        </p:nvSpPr>
        <p:spPr>
          <a:xfrm>
            <a:off x="0" y="0"/>
            <a:ext cx="365700" cy="5143500"/>
          </a:xfrm>
          <a:prstGeom prst="rect">
            <a:avLst/>
          </a:prstGeom>
          <a:solidFill>
            <a:srgbClr val="155F7A"/>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479" name="Google Shape;479;p89"/>
          <p:cNvSpPr txBox="1"/>
          <p:nvPr/>
        </p:nvSpPr>
        <p:spPr>
          <a:xfrm>
            <a:off x="4820500" y="4862432"/>
            <a:ext cx="4188000" cy="168300"/>
          </a:xfrm>
          <a:prstGeom prst="rect">
            <a:avLst/>
          </a:prstGeom>
          <a:noFill/>
          <a:ln>
            <a:noFill/>
          </a:ln>
        </p:spPr>
        <p:txBody>
          <a:bodyPr anchorCtr="0" anchor="ctr" bIns="75575" lIns="75575" spcFirstLastPara="1" rIns="75575" wrap="square" tIns="75575">
            <a:noAutofit/>
          </a:bodyPr>
          <a:lstStyle/>
          <a:p>
            <a:pPr indent="0" lvl="0" marL="0" marR="0" rtl="0" algn="r">
              <a:lnSpc>
                <a:spcPct val="100000"/>
              </a:lnSpc>
              <a:spcBef>
                <a:spcPts val="0"/>
              </a:spcBef>
              <a:spcAft>
                <a:spcPts val="0"/>
              </a:spcAft>
              <a:buClr>
                <a:srgbClr val="000000"/>
              </a:buClr>
              <a:buSzPts val="900"/>
              <a:buFont typeface="Arial"/>
              <a:buNone/>
            </a:pPr>
            <a:r>
              <a:rPr b="0" i="0" lang="en" sz="650" u="none" cap="none" strike="noStrike">
                <a:solidFill>
                  <a:srgbClr val="000000"/>
                </a:solidFill>
                <a:latin typeface="Source Sans Pro"/>
                <a:ea typeface="Source Sans Pro"/>
                <a:cs typeface="Source Sans Pro"/>
                <a:sym typeface="Source Sans Pro"/>
              </a:rPr>
              <a:t>© (2021) President and Fellows of Harvard College and Brigham and Women's Hospital; Ariadne Labs   |   </a:t>
            </a:r>
            <a:fld id="{00000000-1234-1234-1234-123412341234}" type="slidenum">
              <a:rPr b="1" i="0" lang="en" sz="750" u="none" cap="none" strike="noStrike">
                <a:solidFill>
                  <a:srgbClr val="000000"/>
                </a:solidFill>
                <a:latin typeface="Source Sans Pro"/>
                <a:ea typeface="Source Sans Pro"/>
                <a:cs typeface="Source Sans Pro"/>
                <a:sym typeface="Source Sans Pro"/>
              </a:rPr>
              <a:t>‹#›</a:t>
            </a:fld>
            <a:endParaRPr b="1" i="0" sz="750" u="none" cap="none" strike="noStrike">
              <a:solidFill>
                <a:srgbClr val="000000"/>
              </a:solidFill>
              <a:latin typeface="Source Sans Pro"/>
              <a:ea typeface="Source Sans Pro"/>
              <a:cs typeface="Source Sans Pro"/>
              <a:sym typeface="Source Sans Pro"/>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2_Title Slide">
    <p:spTree>
      <p:nvGrpSpPr>
        <p:cNvPr id="480" name="Shape 480"/>
        <p:cNvGrpSpPr/>
        <p:nvPr/>
      </p:nvGrpSpPr>
      <p:grpSpPr>
        <a:xfrm>
          <a:off x="0" y="0"/>
          <a:ext cx="0" cy="0"/>
          <a:chOff x="0" y="0"/>
          <a:chExt cx="0" cy="0"/>
        </a:xfrm>
      </p:grpSpPr>
      <p:sp>
        <p:nvSpPr>
          <p:cNvPr id="481" name="Google Shape;481;p90"/>
          <p:cNvSpPr/>
          <p:nvPr/>
        </p:nvSpPr>
        <p:spPr>
          <a:xfrm>
            <a:off x="-8545" y="3957088"/>
            <a:ext cx="9144000" cy="1186500"/>
          </a:xfrm>
          <a:prstGeom prst="rect">
            <a:avLst/>
          </a:prstGeom>
          <a:solidFill>
            <a:srgbClr val="FFFFFF"/>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482" name="Google Shape;482;p90"/>
          <p:cNvSpPr/>
          <p:nvPr/>
        </p:nvSpPr>
        <p:spPr>
          <a:xfrm>
            <a:off x="0" y="0"/>
            <a:ext cx="9144000" cy="3957000"/>
          </a:xfrm>
          <a:prstGeom prst="rect">
            <a:avLst/>
          </a:prstGeom>
          <a:solidFill>
            <a:schemeClr val="accent1"/>
          </a:solidFill>
          <a:ln>
            <a:noFill/>
          </a:ln>
        </p:spPr>
        <p:txBody>
          <a:bodyPr anchorCtr="0" anchor="ctr" bIns="38625" lIns="77300" spcFirstLastPara="1" rIns="77300" wrap="square" tIns="3862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483" name="Shape 483"/>
        <p:cNvGrpSpPr/>
        <p:nvPr/>
      </p:nvGrpSpPr>
      <p:grpSpPr>
        <a:xfrm>
          <a:off x="0" y="0"/>
          <a:ext cx="0" cy="0"/>
          <a:chOff x="0" y="0"/>
          <a:chExt cx="0" cy="0"/>
        </a:xfrm>
      </p:grpSpPr>
      <p:grpSp>
        <p:nvGrpSpPr>
          <p:cNvPr id="484" name="Google Shape;484;p91"/>
          <p:cNvGrpSpPr/>
          <p:nvPr/>
        </p:nvGrpSpPr>
        <p:grpSpPr>
          <a:xfrm>
            <a:off x="0" y="4777098"/>
            <a:ext cx="9144000" cy="366300"/>
            <a:chOff x="0" y="6369464"/>
            <a:chExt cx="12192000" cy="488400"/>
          </a:xfrm>
        </p:grpSpPr>
        <p:sp>
          <p:nvSpPr>
            <p:cNvPr id="485" name="Google Shape;485;p91"/>
            <p:cNvSpPr/>
            <p:nvPr/>
          </p:nvSpPr>
          <p:spPr>
            <a:xfrm>
              <a:off x="0" y="6369464"/>
              <a:ext cx="12192000" cy="488400"/>
            </a:xfrm>
            <a:prstGeom prst="rect">
              <a:avLst/>
            </a:prstGeom>
            <a:solidFill>
              <a:schemeClr val="accent4"/>
            </a:solidFill>
            <a:ln>
              <a:noFill/>
            </a:ln>
            <a:effectLst>
              <a:outerShdw blurRad="40000" rotWithShape="0" dir="5400000" dist="23000">
                <a:srgbClr val="000000">
                  <a:alpha val="3451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id="486" name="Google Shape;486;p91"/>
            <p:cNvPicPr preferRelativeResize="0"/>
            <p:nvPr/>
          </p:nvPicPr>
          <p:blipFill rotWithShape="1">
            <a:blip r:embed="rId2">
              <a:alphaModFix/>
            </a:blip>
            <a:srcRect b="0" l="0" r="0" t="0"/>
            <a:stretch/>
          </p:blipFill>
          <p:spPr>
            <a:xfrm>
              <a:off x="11676807" y="6401831"/>
              <a:ext cx="389176" cy="432991"/>
            </a:xfrm>
            <a:prstGeom prst="rect">
              <a:avLst/>
            </a:prstGeom>
            <a:noFill/>
            <a:ln>
              <a:noFill/>
            </a:ln>
          </p:spPr>
        </p:pic>
        <p:pic>
          <p:nvPicPr>
            <p:cNvPr id="487" name="Google Shape;487;p91"/>
            <p:cNvPicPr preferRelativeResize="0"/>
            <p:nvPr/>
          </p:nvPicPr>
          <p:blipFill rotWithShape="1">
            <a:blip r:embed="rId3">
              <a:alphaModFix/>
            </a:blip>
            <a:srcRect b="0" l="14975" r="15724" t="2893"/>
            <a:stretch/>
          </p:blipFill>
          <p:spPr>
            <a:xfrm>
              <a:off x="10442181" y="6548608"/>
              <a:ext cx="1238081" cy="204677"/>
            </a:xfrm>
            <a:prstGeom prst="rect">
              <a:avLst/>
            </a:prstGeom>
            <a:noFill/>
            <a:ln>
              <a:noFill/>
            </a:ln>
          </p:spPr>
        </p:pic>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lue Title and Content">
  <p:cSld name="2_Title and Content_3_1_1_1_1_1_2">
    <p:spTree>
      <p:nvGrpSpPr>
        <p:cNvPr id="488" name="Shape 488"/>
        <p:cNvGrpSpPr/>
        <p:nvPr/>
      </p:nvGrpSpPr>
      <p:grpSpPr>
        <a:xfrm>
          <a:off x="0" y="0"/>
          <a:ext cx="0" cy="0"/>
          <a:chOff x="0" y="0"/>
          <a:chExt cx="0" cy="0"/>
        </a:xfrm>
      </p:grpSpPr>
      <p:sp>
        <p:nvSpPr>
          <p:cNvPr id="489" name="Google Shape;489;p92"/>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rtl="0" algn="l">
              <a:lnSpc>
                <a:spcPct val="100000"/>
              </a:lnSpc>
              <a:spcBef>
                <a:spcPts val="0"/>
              </a:spcBef>
              <a:spcAft>
                <a:spcPts val="0"/>
              </a:spcAft>
              <a:buSzPts val="1600"/>
              <a:buNone/>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490" name="Google Shape;490;p92"/>
          <p:cNvSpPr txBox="1"/>
          <p:nvPr>
            <p:ph idx="1" type="body"/>
          </p:nvPr>
        </p:nvSpPr>
        <p:spPr>
          <a:xfrm>
            <a:off x="831273" y="839581"/>
            <a:ext cx="7481400" cy="3630600"/>
          </a:xfrm>
          <a:prstGeom prst="rect">
            <a:avLst/>
          </a:prstGeom>
        </p:spPr>
        <p:txBody>
          <a:bodyPr anchorCtr="0" anchor="t" bIns="45700" lIns="91425" spcFirstLastPara="1" rIns="91425" wrap="square" tIns="137150">
            <a:noAutofit/>
          </a:bodyPr>
          <a:lstStyle>
            <a:lvl1pPr indent="-228600" lvl="0" marL="457200" rtl="0">
              <a:spcBef>
                <a:spcPts val="450"/>
              </a:spcBef>
              <a:spcAft>
                <a:spcPts val="0"/>
              </a:spcAft>
              <a:buSzPts val="1400"/>
              <a:buNone/>
              <a:defRPr/>
            </a:lvl1pPr>
            <a:lvl2pPr indent="-317500" lvl="1" marL="914400" rtl="0">
              <a:spcBef>
                <a:spcPts val="450"/>
              </a:spcBef>
              <a:spcAft>
                <a:spcPts val="0"/>
              </a:spcAft>
              <a:buSzPts val="1400"/>
              <a:buChar char="▪"/>
              <a:defRPr/>
            </a:lvl2pPr>
            <a:lvl3pPr indent="-317500" lvl="2" marL="1371600" rtl="0">
              <a:spcBef>
                <a:spcPts val="450"/>
              </a:spcBef>
              <a:spcAft>
                <a:spcPts val="0"/>
              </a:spcAft>
              <a:buSzPts val="1400"/>
              <a:buChar char="▪"/>
              <a:defRPr/>
            </a:lvl3pPr>
            <a:lvl4pPr indent="-317500" lvl="3" marL="1828800" rtl="0">
              <a:spcBef>
                <a:spcPts val="450"/>
              </a:spcBef>
              <a:spcAft>
                <a:spcPts val="0"/>
              </a:spcAft>
              <a:buSzPts val="1400"/>
              <a:buChar char="▫"/>
              <a:defRPr/>
            </a:lvl4pPr>
            <a:lvl5pPr indent="-317500" lvl="4" marL="2286000" rtl="0">
              <a:spcBef>
                <a:spcPts val="450"/>
              </a:spcBef>
              <a:spcAft>
                <a:spcPts val="0"/>
              </a:spcAft>
              <a:buSzPts val="1400"/>
              <a:buChar char="&gt;"/>
              <a:defRPr/>
            </a:lvl5pPr>
            <a:lvl6pPr indent="-292925" lvl="5" marL="2743200" rtl="0">
              <a:spcBef>
                <a:spcPts val="281"/>
              </a:spcBef>
              <a:spcAft>
                <a:spcPts val="0"/>
              </a:spcAft>
              <a:buSzPts val="1013"/>
              <a:buChar char="•"/>
              <a:defRPr/>
            </a:lvl6pPr>
            <a:lvl7pPr indent="-292925" lvl="6" marL="3200400" rtl="0">
              <a:spcBef>
                <a:spcPts val="281"/>
              </a:spcBef>
              <a:spcAft>
                <a:spcPts val="0"/>
              </a:spcAft>
              <a:buSzPts val="1013"/>
              <a:buChar char="•"/>
              <a:defRPr/>
            </a:lvl7pPr>
            <a:lvl8pPr indent="-292925" lvl="7" marL="3657600" rtl="0">
              <a:spcBef>
                <a:spcPts val="281"/>
              </a:spcBef>
              <a:spcAft>
                <a:spcPts val="0"/>
              </a:spcAft>
              <a:buSzPts val="1013"/>
              <a:buChar char="•"/>
              <a:defRPr/>
            </a:lvl8pPr>
            <a:lvl9pPr indent="-292925" lvl="8" marL="4114800" rtl="0">
              <a:spcBef>
                <a:spcPts val="281"/>
              </a:spcBef>
              <a:spcAft>
                <a:spcPts val="0"/>
              </a:spcAft>
              <a:buSzPts val="1013"/>
              <a:buChar char="•"/>
              <a:defRPr/>
            </a:lvl9pPr>
          </a:lstStyle>
          <a:p/>
        </p:txBody>
      </p:sp>
      <p:sp>
        <p:nvSpPr>
          <p:cNvPr id="491" name="Google Shape;491;p92"/>
          <p:cNvSpPr/>
          <p:nvPr/>
        </p:nvSpPr>
        <p:spPr>
          <a:xfrm>
            <a:off x="0" y="0"/>
            <a:ext cx="274500" cy="5143500"/>
          </a:xfrm>
          <a:prstGeom prst="rect">
            <a:avLst/>
          </a:prstGeom>
          <a:solidFill>
            <a:schemeClr val="accent1"/>
          </a:solidFill>
          <a:ln>
            <a:noFill/>
          </a:ln>
        </p:spPr>
        <p:txBody>
          <a:bodyPr anchorCtr="0" anchor="ctr" bIns="75575" lIns="75575" spcFirstLastPara="1" rIns="75575" wrap="square" tIns="75575">
            <a:noAutofit/>
          </a:bodyPr>
          <a:lstStyle/>
          <a:p>
            <a:pPr indent="0" lvl="0" marL="0" rtl="0" algn="l">
              <a:spcBef>
                <a:spcPts val="0"/>
              </a:spcBef>
              <a:spcAft>
                <a:spcPts val="0"/>
              </a:spcAft>
              <a:buNone/>
            </a:pPr>
            <a:r>
              <a:t/>
            </a:r>
            <a:endParaRPr/>
          </a:p>
        </p:txBody>
      </p:sp>
      <p:sp>
        <p:nvSpPr>
          <p:cNvPr id="492" name="Google Shape;492;p92"/>
          <p:cNvSpPr txBox="1"/>
          <p:nvPr>
            <p:ph idx="12" type="sldNum"/>
          </p:nvPr>
        </p:nvSpPr>
        <p:spPr>
          <a:xfrm>
            <a:off x="8556784" y="4749851"/>
            <a:ext cx="548700" cy="393600"/>
          </a:xfrm>
          <a:prstGeom prst="rect">
            <a:avLst/>
          </a:prstGeom>
        </p:spPr>
        <p:txBody>
          <a:bodyPr anchorCtr="0" anchor="t"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p:cSld name="OBJECT_1_1">
    <p:spTree>
      <p:nvGrpSpPr>
        <p:cNvPr id="493" name="Shape 493"/>
        <p:cNvGrpSpPr/>
        <p:nvPr/>
      </p:nvGrpSpPr>
      <p:grpSpPr>
        <a:xfrm>
          <a:off x="0" y="0"/>
          <a:ext cx="0" cy="0"/>
          <a:chOff x="0" y="0"/>
          <a:chExt cx="0" cy="0"/>
        </a:xfrm>
      </p:grpSpPr>
      <p:sp>
        <p:nvSpPr>
          <p:cNvPr id="494" name="Google Shape;494;p93"/>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95" name="Google Shape;495;p93"/>
          <p:cNvSpPr txBox="1"/>
          <p:nvPr>
            <p:ph idx="1" type="body"/>
          </p:nvPr>
        </p:nvSpPr>
        <p:spPr>
          <a:xfrm>
            <a:off x="800100" y="1053347"/>
            <a:ext cx="7543800" cy="35793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Noto Sans Symbols"/>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496" name="Google Shape;496;p93"/>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97" name="Google Shape;497;p93"/>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98" name="Shape 498"/>
        <p:cNvGrpSpPr/>
        <p:nvPr/>
      </p:nvGrpSpPr>
      <p:grpSpPr>
        <a:xfrm>
          <a:off x="0" y="0"/>
          <a:ext cx="0" cy="0"/>
          <a:chOff x="0" y="0"/>
          <a:chExt cx="0" cy="0"/>
        </a:xfrm>
      </p:grpSpPr>
      <p:sp>
        <p:nvSpPr>
          <p:cNvPr id="499" name="Google Shape;499;p94"/>
          <p:cNvSpPr txBox="1"/>
          <p:nvPr>
            <p:ph type="title"/>
          </p:nvPr>
        </p:nvSpPr>
        <p:spPr>
          <a:xfrm>
            <a:off x="311700" y="445025"/>
            <a:ext cx="8520600" cy="572700"/>
          </a:xfrm>
          <a:prstGeom prst="rect">
            <a:avLst/>
          </a:prstGeom>
        </p:spPr>
        <p:txBody>
          <a:bodyPr anchorCtr="0" anchor="b" bIns="45700" lIns="91425" spcFirstLastPara="1" rIns="91425" wrap="square" tIns="4570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0" name="Google Shape;500;p94"/>
          <p:cNvSpPr txBox="1"/>
          <p:nvPr>
            <p:ph idx="1" type="body"/>
          </p:nvPr>
        </p:nvSpPr>
        <p:spPr>
          <a:xfrm>
            <a:off x="311700" y="1152475"/>
            <a:ext cx="8520600" cy="3416400"/>
          </a:xfrm>
          <a:prstGeom prst="rect">
            <a:avLst/>
          </a:prstGeom>
        </p:spPr>
        <p:txBody>
          <a:bodyPr anchorCtr="0" anchor="t" bIns="45700" lIns="91425" spcFirstLastPara="1" rIns="91425" wrap="square" tIns="137150">
            <a:noAutofit/>
          </a:bodyPr>
          <a:lstStyle>
            <a:lvl1pPr indent="-228600" lvl="0" marL="457200" rtl="0">
              <a:spcBef>
                <a:spcPts val="450"/>
              </a:spcBef>
              <a:spcAft>
                <a:spcPts val="0"/>
              </a:spcAft>
              <a:buSzPts val="1400"/>
              <a:buNone/>
              <a:defRPr/>
            </a:lvl1pPr>
            <a:lvl2pPr indent="-317500" lvl="1" marL="914400" rtl="0">
              <a:spcBef>
                <a:spcPts val="450"/>
              </a:spcBef>
              <a:spcAft>
                <a:spcPts val="0"/>
              </a:spcAft>
              <a:buSzPts val="1400"/>
              <a:buChar char="▪"/>
              <a:defRPr/>
            </a:lvl2pPr>
            <a:lvl3pPr indent="-317500" lvl="2" marL="1371600" rtl="0">
              <a:spcBef>
                <a:spcPts val="450"/>
              </a:spcBef>
              <a:spcAft>
                <a:spcPts val="0"/>
              </a:spcAft>
              <a:buSzPts val="1400"/>
              <a:buChar char="▪"/>
              <a:defRPr/>
            </a:lvl3pPr>
            <a:lvl4pPr indent="-317500" lvl="3" marL="1828800" rtl="0">
              <a:spcBef>
                <a:spcPts val="450"/>
              </a:spcBef>
              <a:spcAft>
                <a:spcPts val="0"/>
              </a:spcAft>
              <a:buSzPts val="1400"/>
              <a:buChar char="▫"/>
              <a:defRPr/>
            </a:lvl4pPr>
            <a:lvl5pPr indent="-317500" lvl="4" marL="2286000" rtl="0">
              <a:spcBef>
                <a:spcPts val="450"/>
              </a:spcBef>
              <a:spcAft>
                <a:spcPts val="0"/>
              </a:spcAft>
              <a:buSzPts val="1400"/>
              <a:buChar char="&gt;"/>
              <a:defRPr/>
            </a:lvl5pPr>
            <a:lvl6pPr indent="-292925" lvl="5" marL="2743200" rtl="0">
              <a:spcBef>
                <a:spcPts val="281"/>
              </a:spcBef>
              <a:spcAft>
                <a:spcPts val="0"/>
              </a:spcAft>
              <a:buSzPts val="1013"/>
              <a:buChar char="•"/>
              <a:defRPr/>
            </a:lvl6pPr>
            <a:lvl7pPr indent="-292925" lvl="6" marL="3200400" rtl="0">
              <a:spcBef>
                <a:spcPts val="281"/>
              </a:spcBef>
              <a:spcAft>
                <a:spcPts val="0"/>
              </a:spcAft>
              <a:buSzPts val="1013"/>
              <a:buChar char="•"/>
              <a:defRPr/>
            </a:lvl7pPr>
            <a:lvl8pPr indent="-292925" lvl="7" marL="3657600" rtl="0">
              <a:spcBef>
                <a:spcPts val="281"/>
              </a:spcBef>
              <a:spcAft>
                <a:spcPts val="0"/>
              </a:spcAft>
              <a:buSzPts val="1013"/>
              <a:buChar char="•"/>
              <a:defRPr/>
            </a:lvl8pPr>
            <a:lvl9pPr indent="-292925" lvl="8" marL="4114800" rtl="0">
              <a:spcBef>
                <a:spcPts val="281"/>
              </a:spcBef>
              <a:spcAft>
                <a:spcPts val="0"/>
              </a:spcAft>
              <a:buSzPts val="1013"/>
              <a:buChar char="•"/>
              <a:defRPr/>
            </a:lvl9pPr>
          </a:lstStyle>
          <a:p/>
        </p:txBody>
      </p:sp>
      <p:sp>
        <p:nvSpPr>
          <p:cNvPr id="501" name="Google Shape;501;p94"/>
          <p:cNvSpPr txBox="1"/>
          <p:nvPr>
            <p:ph idx="12" type="sldNum"/>
          </p:nvPr>
        </p:nvSpPr>
        <p:spPr>
          <a:xfrm>
            <a:off x="8472458" y="4663217"/>
            <a:ext cx="548700" cy="3936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9" name="Shape 509"/>
        <p:cNvGrpSpPr/>
        <p:nvPr/>
      </p:nvGrpSpPr>
      <p:grpSpPr>
        <a:xfrm>
          <a:off x="0" y="0"/>
          <a:ext cx="0" cy="0"/>
          <a:chOff x="0" y="0"/>
          <a:chExt cx="0" cy="0"/>
        </a:xfrm>
      </p:grpSpPr>
      <p:sp>
        <p:nvSpPr>
          <p:cNvPr id="510" name="Google Shape;510;p96"/>
          <p:cNvSpPr txBox="1"/>
          <p:nvPr>
            <p:ph type="ctrTitle"/>
          </p:nvPr>
        </p:nvSpPr>
        <p:spPr>
          <a:xfrm>
            <a:off x="1063256" y="1424940"/>
            <a:ext cx="7280700" cy="12801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2400"/>
              <a:buFont typeface="Trebuchet MS"/>
              <a:buNone/>
              <a:defRPr b="0" i="0" sz="24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11" name="Google Shape;511;p96"/>
          <p:cNvSpPr txBox="1"/>
          <p:nvPr>
            <p:ph idx="1" type="subTitle"/>
          </p:nvPr>
        </p:nvSpPr>
        <p:spPr>
          <a:xfrm>
            <a:off x="1063256" y="2705100"/>
            <a:ext cx="7280700" cy="1238400"/>
          </a:xfrm>
          <a:prstGeom prst="rect">
            <a:avLst/>
          </a:prstGeom>
          <a:noFill/>
          <a:ln>
            <a:noFill/>
          </a:ln>
        </p:spPr>
        <p:txBody>
          <a:bodyPr anchorCtr="0" anchor="t" bIns="45700" lIns="91425" spcFirstLastPara="1" rIns="91425" wrap="square" tIns="137150">
            <a:noAutofit/>
          </a:bodyPr>
          <a:lstStyle>
            <a:lvl1pPr lvl="0" marR="0" rtl="0" algn="l">
              <a:lnSpc>
                <a:spcPct val="100000"/>
              </a:lnSpc>
              <a:spcBef>
                <a:spcPts val="450"/>
              </a:spcBef>
              <a:spcAft>
                <a:spcPts val="0"/>
              </a:spcAft>
              <a:buClr>
                <a:schemeClr val="lt2"/>
              </a:buClr>
              <a:buSzPts val="1800"/>
              <a:buFont typeface="Arial"/>
              <a:buNone/>
              <a:defRPr b="0" i="0" sz="1800" u="none" cap="none" strike="noStrike">
                <a:solidFill>
                  <a:schemeClr val="dk1"/>
                </a:solidFill>
                <a:latin typeface="Trebuchet MS"/>
                <a:ea typeface="Trebuchet MS"/>
                <a:cs typeface="Trebuchet MS"/>
                <a:sym typeface="Trebuchet MS"/>
              </a:defRPr>
            </a:lvl1pPr>
            <a:lvl2pPr lvl="1" marR="0" rtl="0" algn="ctr">
              <a:lnSpc>
                <a:spcPct val="100000"/>
              </a:lnSpc>
              <a:spcBef>
                <a:spcPts val="450"/>
              </a:spcBef>
              <a:spcAft>
                <a:spcPts val="0"/>
              </a:spcAft>
              <a:buClr>
                <a:schemeClr val="lt2"/>
              </a:buClr>
              <a:buSzPts val="1125"/>
              <a:buFont typeface="Noto Sans Symbols"/>
              <a:buNone/>
              <a:defRPr b="0" i="0" sz="1125" u="none" cap="none" strike="noStrike">
                <a:solidFill>
                  <a:schemeClr val="dk2"/>
                </a:solidFill>
                <a:latin typeface="Trebuchet MS"/>
                <a:ea typeface="Trebuchet MS"/>
                <a:cs typeface="Trebuchet MS"/>
                <a:sym typeface="Trebuchet MS"/>
              </a:defRPr>
            </a:lvl2pPr>
            <a:lvl3pPr lvl="2" marR="0" rtl="0" algn="ctr">
              <a:lnSpc>
                <a:spcPct val="100000"/>
              </a:lnSpc>
              <a:spcBef>
                <a:spcPts val="450"/>
              </a:spcBef>
              <a:spcAft>
                <a:spcPts val="0"/>
              </a:spcAft>
              <a:buClr>
                <a:schemeClr val="lt2"/>
              </a:buClr>
              <a:buSzPts val="1013"/>
              <a:buFont typeface="Trebuchet MS"/>
              <a:buNone/>
              <a:defRPr b="0" i="0" sz="1013" u="none" cap="none" strike="noStrike">
                <a:solidFill>
                  <a:schemeClr val="dk2"/>
                </a:solidFill>
                <a:latin typeface="Trebuchet MS"/>
                <a:ea typeface="Trebuchet MS"/>
                <a:cs typeface="Trebuchet MS"/>
                <a:sym typeface="Trebuchet MS"/>
              </a:defRPr>
            </a:lvl3pPr>
            <a:lvl4pPr lvl="3" marR="0" rtl="0" algn="ctr">
              <a:lnSpc>
                <a:spcPct val="100000"/>
              </a:lnSpc>
              <a:spcBef>
                <a:spcPts val="450"/>
              </a:spcBef>
              <a:spcAft>
                <a:spcPts val="0"/>
              </a:spcAft>
              <a:buClr>
                <a:schemeClr val="lt2"/>
              </a:buClr>
              <a:buSzPts val="900"/>
              <a:buFont typeface="Trebuchet MS"/>
              <a:buNone/>
              <a:defRPr b="0" i="0" sz="900" u="none" cap="none" strike="noStrike">
                <a:solidFill>
                  <a:schemeClr val="dk2"/>
                </a:solidFill>
                <a:latin typeface="Trebuchet MS"/>
                <a:ea typeface="Trebuchet MS"/>
                <a:cs typeface="Trebuchet MS"/>
                <a:sym typeface="Trebuchet MS"/>
              </a:defRPr>
            </a:lvl4pPr>
            <a:lvl5pPr lvl="4" marR="0" rtl="0" algn="ctr">
              <a:lnSpc>
                <a:spcPct val="100000"/>
              </a:lnSpc>
              <a:spcBef>
                <a:spcPts val="450"/>
              </a:spcBef>
              <a:spcAft>
                <a:spcPts val="0"/>
              </a:spcAft>
              <a:buClr>
                <a:schemeClr val="lt2"/>
              </a:buClr>
              <a:buSzPts val="900"/>
              <a:buFont typeface="Trebuchet MS"/>
              <a:buNone/>
              <a:defRPr b="0" i="0" sz="900" u="none" cap="none" strike="noStrike">
                <a:solidFill>
                  <a:schemeClr val="dk2"/>
                </a:solidFill>
                <a:latin typeface="Trebuchet MS"/>
                <a:ea typeface="Trebuchet MS"/>
                <a:cs typeface="Trebuchet MS"/>
                <a:sym typeface="Trebuchet MS"/>
              </a:defRPr>
            </a:lvl5pPr>
            <a:lvl6pPr lvl="5"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6pPr>
            <a:lvl7pPr lvl="6"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7pPr>
            <a:lvl8pPr lvl="7"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8pPr>
            <a:lvl9pPr lvl="8"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9pPr>
          </a:lstStyle>
          <a:p/>
        </p:txBody>
      </p:sp>
      <p:sp>
        <p:nvSpPr>
          <p:cNvPr id="512" name="Google Shape;512;p96"/>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13" name="Google Shape;513;p96"/>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pic>
        <p:nvPicPr>
          <p:cNvPr id="514" name="Google Shape;514;p96"/>
          <p:cNvPicPr preferRelativeResize="0"/>
          <p:nvPr/>
        </p:nvPicPr>
        <p:blipFill rotWithShape="1">
          <a:blip r:embed="rId2">
            <a:alphaModFix/>
          </a:blip>
          <a:srcRect b="0" l="0" r="0" t="0"/>
          <a:stretch/>
        </p:blipFill>
        <p:spPr>
          <a:xfrm>
            <a:off x="101695" y="499504"/>
            <a:ext cx="1141304" cy="511619"/>
          </a:xfrm>
          <a:prstGeom prst="rect">
            <a:avLst/>
          </a:prstGeom>
          <a:noFill/>
          <a:ln>
            <a:noFill/>
          </a:ln>
        </p:spPr>
      </p:pic>
      <p:pic>
        <p:nvPicPr>
          <p:cNvPr id="515" name="Google Shape;515;p96"/>
          <p:cNvPicPr preferRelativeResize="0"/>
          <p:nvPr/>
        </p:nvPicPr>
        <p:blipFill rotWithShape="1">
          <a:blip r:embed="rId3">
            <a:alphaModFix/>
          </a:blip>
          <a:srcRect b="0" l="563" r="563" t="0"/>
          <a:stretch/>
        </p:blipFill>
        <p:spPr>
          <a:xfrm>
            <a:off x="101696" y="1340042"/>
            <a:ext cx="641572" cy="116650"/>
          </a:xfrm>
          <a:prstGeom prst="rect">
            <a:avLst/>
          </a:prstGeom>
          <a:noFill/>
          <a:ln>
            <a:noFill/>
          </a:ln>
        </p:spPr>
      </p:pic>
      <p:pic>
        <p:nvPicPr>
          <p:cNvPr id="516" name="Google Shape;516;p96"/>
          <p:cNvPicPr preferRelativeResize="0"/>
          <p:nvPr/>
        </p:nvPicPr>
        <p:blipFill rotWithShape="1">
          <a:blip r:embed="rId4">
            <a:alphaModFix/>
          </a:blip>
          <a:srcRect b="0" l="0" r="0" t="0"/>
          <a:stretch/>
        </p:blipFill>
        <p:spPr>
          <a:xfrm>
            <a:off x="101695" y="1118860"/>
            <a:ext cx="641574" cy="18505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17" name="Shape 517"/>
        <p:cNvGrpSpPr/>
        <p:nvPr/>
      </p:nvGrpSpPr>
      <p:grpSpPr>
        <a:xfrm>
          <a:off x="0" y="0"/>
          <a:ext cx="0" cy="0"/>
          <a:chOff x="0" y="0"/>
          <a:chExt cx="0" cy="0"/>
        </a:xfrm>
      </p:grpSpPr>
      <p:sp>
        <p:nvSpPr>
          <p:cNvPr id="518" name="Google Shape;518;p97"/>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19" name="Google Shape;519;p97"/>
          <p:cNvSpPr txBox="1"/>
          <p:nvPr>
            <p:ph idx="1" type="body"/>
          </p:nvPr>
        </p:nvSpPr>
        <p:spPr>
          <a:xfrm>
            <a:off x="800100" y="1053347"/>
            <a:ext cx="7543800" cy="35793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Noto Sans Symbols"/>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20" name="Google Shape;520;p97"/>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21" name="Google Shape;521;p97"/>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522" name="Shape 522"/>
        <p:cNvGrpSpPr/>
        <p:nvPr/>
      </p:nvGrpSpPr>
      <p:grpSpPr>
        <a:xfrm>
          <a:off x="0" y="0"/>
          <a:ext cx="0" cy="0"/>
          <a:chOff x="0" y="0"/>
          <a:chExt cx="0" cy="0"/>
        </a:xfrm>
      </p:grpSpPr>
      <p:sp>
        <p:nvSpPr>
          <p:cNvPr id="523" name="Google Shape;523;p98"/>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24" name="Google Shape;524;p98"/>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525" name="Google Shape;525;p98"/>
          <p:cNvSpPr txBox="1"/>
          <p:nvPr>
            <p:ph type="ctrTitle"/>
          </p:nvPr>
        </p:nvSpPr>
        <p:spPr>
          <a:xfrm>
            <a:off x="800101" y="1424940"/>
            <a:ext cx="7543800" cy="12801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2400"/>
              <a:buFont typeface="Trebuchet MS"/>
              <a:buNone/>
              <a:defRPr b="0" i="0" sz="24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26" name="Google Shape;526;p98"/>
          <p:cNvSpPr txBox="1"/>
          <p:nvPr>
            <p:ph idx="1" type="subTitle"/>
          </p:nvPr>
        </p:nvSpPr>
        <p:spPr>
          <a:xfrm>
            <a:off x="800101" y="2705100"/>
            <a:ext cx="7543800" cy="1238400"/>
          </a:xfrm>
          <a:prstGeom prst="rect">
            <a:avLst/>
          </a:prstGeom>
          <a:noFill/>
          <a:ln>
            <a:noFill/>
          </a:ln>
        </p:spPr>
        <p:txBody>
          <a:bodyPr anchorCtr="0" anchor="t" bIns="45700" lIns="91425" spcFirstLastPara="1" rIns="91425" wrap="square" tIns="137150">
            <a:noAutofit/>
          </a:bodyPr>
          <a:lstStyle>
            <a:lvl1pPr lvl="0" marR="0" rtl="0" algn="l">
              <a:lnSpc>
                <a:spcPct val="100000"/>
              </a:lnSpc>
              <a:spcBef>
                <a:spcPts val="450"/>
              </a:spcBef>
              <a:spcAft>
                <a:spcPts val="0"/>
              </a:spcAft>
              <a:buClr>
                <a:schemeClr val="lt2"/>
              </a:buClr>
              <a:buSzPts val="1800"/>
              <a:buFont typeface="Arial"/>
              <a:buNone/>
              <a:defRPr b="0" i="0" sz="1800" u="none" cap="none" strike="noStrike">
                <a:solidFill>
                  <a:schemeClr val="dk1"/>
                </a:solidFill>
                <a:latin typeface="Trebuchet MS"/>
                <a:ea typeface="Trebuchet MS"/>
                <a:cs typeface="Trebuchet MS"/>
                <a:sym typeface="Trebuchet MS"/>
              </a:defRPr>
            </a:lvl1pPr>
            <a:lvl2pPr lvl="1" marR="0" rtl="0" algn="ctr">
              <a:lnSpc>
                <a:spcPct val="100000"/>
              </a:lnSpc>
              <a:spcBef>
                <a:spcPts val="450"/>
              </a:spcBef>
              <a:spcAft>
                <a:spcPts val="0"/>
              </a:spcAft>
              <a:buClr>
                <a:schemeClr val="lt2"/>
              </a:buClr>
              <a:buSzPts val="1125"/>
              <a:buFont typeface="Noto Sans Symbols"/>
              <a:buNone/>
              <a:defRPr b="0" i="0" sz="1125" u="none" cap="none" strike="noStrike">
                <a:solidFill>
                  <a:schemeClr val="dk2"/>
                </a:solidFill>
                <a:latin typeface="Trebuchet MS"/>
                <a:ea typeface="Trebuchet MS"/>
                <a:cs typeface="Trebuchet MS"/>
                <a:sym typeface="Trebuchet MS"/>
              </a:defRPr>
            </a:lvl2pPr>
            <a:lvl3pPr lvl="2" marR="0" rtl="0" algn="ctr">
              <a:lnSpc>
                <a:spcPct val="100000"/>
              </a:lnSpc>
              <a:spcBef>
                <a:spcPts val="450"/>
              </a:spcBef>
              <a:spcAft>
                <a:spcPts val="0"/>
              </a:spcAft>
              <a:buClr>
                <a:schemeClr val="lt2"/>
              </a:buClr>
              <a:buSzPts val="1013"/>
              <a:buFont typeface="Trebuchet MS"/>
              <a:buNone/>
              <a:defRPr b="0" i="0" sz="1013" u="none" cap="none" strike="noStrike">
                <a:solidFill>
                  <a:schemeClr val="dk2"/>
                </a:solidFill>
                <a:latin typeface="Trebuchet MS"/>
                <a:ea typeface="Trebuchet MS"/>
                <a:cs typeface="Trebuchet MS"/>
                <a:sym typeface="Trebuchet MS"/>
              </a:defRPr>
            </a:lvl3pPr>
            <a:lvl4pPr lvl="3" marR="0" rtl="0" algn="ctr">
              <a:lnSpc>
                <a:spcPct val="100000"/>
              </a:lnSpc>
              <a:spcBef>
                <a:spcPts val="450"/>
              </a:spcBef>
              <a:spcAft>
                <a:spcPts val="0"/>
              </a:spcAft>
              <a:buClr>
                <a:schemeClr val="lt2"/>
              </a:buClr>
              <a:buSzPts val="900"/>
              <a:buFont typeface="Trebuchet MS"/>
              <a:buNone/>
              <a:defRPr b="0" i="0" sz="900" u="none" cap="none" strike="noStrike">
                <a:solidFill>
                  <a:schemeClr val="dk2"/>
                </a:solidFill>
                <a:latin typeface="Trebuchet MS"/>
                <a:ea typeface="Trebuchet MS"/>
                <a:cs typeface="Trebuchet MS"/>
                <a:sym typeface="Trebuchet MS"/>
              </a:defRPr>
            </a:lvl4pPr>
            <a:lvl5pPr lvl="4" marR="0" rtl="0" algn="ctr">
              <a:lnSpc>
                <a:spcPct val="100000"/>
              </a:lnSpc>
              <a:spcBef>
                <a:spcPts val="450"/>
              </a:spcBef>
              <a:spcAft>
                <a:spcPts val="0"/>
              </a:spcAft>
              <a:buClr>
                <a:schemeClr val="lt2"/>
              </a:buClr>
              <a:buSzPts val="900"/>
              <a:buFont typeface="Trebuchet MS"/>
              <a:buNone/>
              <a:defRPr b="0" i="0" sz="900" u="none" cap="none" strike="noStrike">
                <a:solidFill>
                  <a:schemeClr val="dk2"/>
                </a:solidFill>
                <a:latin typeface="Trebuchet MS"/>
                <a:ea typeface="Trebuchet MS"/>
                <a:cs typeface="Trebuchet MS"/>
                <a:sym typeface="Trebuchet MS"/>
              </a:defRPr>
            </a:lvl5pPr>
            <a:lvl6pPr lvl="5"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6pPr>
            <a:lvl7pPr lvl="6"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7pPr>
            <a:lvl8pPr lvl="7"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8pPr>
            <a:lvl9pPr lvl="8" marR="0" rtl="0" algn="ctr">
              <a:lnSpc>
                <a:spcPct val="90000"/>
              </a:lnSpc>
              <a:spcBef>
                <a:spcPts val="281"/>
              </a:spcBef>
              <a:spcAft>
                <a:spcPts val="0"/>
              </a:spcAft>
              <a:buClr>
                <a:schemeClr val="dk1"/>
              </a:buClr>
              <a:buSzPts val="900"/>
              <a:buFont typeface="Arial"/>
              <a:buNone/>
              <a:defRPr b="0" i="0" sz="9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27" name="Shape 527"/>
        <p:cNvGrpSpPr/>
        <p:nvPr/>
      </p:nvGrpSpPr>
      <p:grpSpPr>
        <a:xfrm>
          <a:off x="0" y="0"/>
          <a:ext cx="0" cy="0"/>
          <a:chOff x="0" y="0"/>
          <a:chExt cx="0" cy="0"/>
        </a:xfrm>
      </p:grpSpPr>
      <p:sp>
        <p:nvSpPr>
          <p:cNvPr id="528" name="Google Shape;528;p99"/>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29" name="Google Shape;529;p99"/>
          <p:cNvSpPr txBox="1"/>
          <p:nvPr>
            <p:ph idx="1" type="body"/>
          </p:nvPr>
        </p:nvSpPr>
        <p:spPr>
          <a:xfrm>
            <a:off x="800100" y="1051560"/>
            <a:ext cx="3714900" cy="35811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30" name="Google Shape;530;p99"/>
          <p:cNvSpPr txBox="1"/>
          <p:nvPr>
            <p:ph idx="2" type="body"/>
          </p:nvPr>
        </p:nvSpPr>
        <p:spPr>
          <a:xfrm>
            <a:off x="4629152" y="1051560"/>
            <a:ext cx="3714600" cy="35811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31" name="Google Shape;531;p99"/>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32" name="Google Shape;532;p99"/>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Caption">
  <p:cSld name="Two Content Caption">
    <p:spTree>
      <p:nvGrpSpPr>
        <p:cNvPr id="533" name="Shape 533"/>
        <p:cNvGrpSpPr/>
        <p:nvPr/>
      </p:nvGrpSpPr>
      <p:grpSpPr>
        <a:xfrm>
          <a:off x="0" y="0"/>
          <a:ext cx="0" cy="0"/>
          <a:chOff x="0" y="0"/>
          <a:chExt cx="0" cy="0"/>
        </a:xfrm>
      </p:grpSpPr>
      <p:sp>
        <p:nvSpPr>
          <p:cNvPr id="534" name="Google Shape;534;p100"/>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35" name="Google Shape;535;p100"/>
          <p:cNvSpPr txBox="1"/>
          <p:nvPr>
            <p:ph idx="1" type="body"/>
          </p:nvPr>
        </p:nvSpPr>
        <p:spPr>
          <a:xfrm>
            <a:off x="800100" y="1056399"/>
            <a:ext cx="3714900" cy="3127500"/>
          </a:xfrm>
          <a:prstGeom prst="rect">
            <a:avLst/>
          </a:prstGeom>
          <a:solidFill>
            <a:schemeClr val="lt1"/>
          </a:solidFill>
          <a:ln>
            <a:noFill/>
          </a:ln>
          <a:effectLst>
            <a:outerShdw blurRad="25400" rotWithShape="0" algn="tl" dir="2700000" dist="25400">
              <a:schemeClr val="dk1">
                <a:alpha val="40000"/>
              </a:schemeClr>
            </a:outerShdw>
          </a:effectLst>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36" name="Google Shape;536;p100"/>
          <p:cNvSpPr txBox="1"/>
          <p:nvPr>
            <p:ph idx="2" type="body"/>
          </p:nvPr>
        </p:nvSpPr>
        <p:spPr>
          <a:xfrm>
            <a:off x="4629152" y="1056399"/>
            <a:ext cx="3714600" cy="35763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37" name="Google Shape;537;p100"/>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38" name="Google Shape;538;p100"/>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539" name="Google Shape;539;p100"/>
          <p:cNvSpPr txBox="1"/>
          <p:nvPr>
            <p:ph idx="3" type="body"/>
          </p:nvPr>
        </p:nvSpPr>
        <p:spPr>
          <a:xfrm>
            <a:off x="800100" y="4178281"/>
            <a:ext cx="3714900" cy="44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900"/>
              <a:buFont typeface="Arial"/>
              <a:buNone/>
              <a:defRPr b="0" i="1" sz="900" u="none" cap="none" strike="noStrike">
                <a:solidFill>
                  <a:schemeClr val="dk1"/>
                </a:solidFill>
                <a:latin typeface="Trebuchet MS"/>
                <a:ea typeface="Trebuchet MS"/>
                <a:cs typeface="Trebuchet MS"/>
                <a:sym typeface="Trebuchet MS"/>
              </a:defRPr>
            </a:lvl1pPr>
            <a:lvl2pPr indent="-295275" lvl="1" marL="914400" marR="0" rtl="0" algn="l">
              <a:lnSpc>
                <a:spcPct val="100000"/>
              </a:lnSpc>
              <a:spcBef>
                <a:spcPts val="450"/>
              </a:spcBef>
              <a:spcAft>
                <a:spcPts val="0"/>
              </a:spcAft>
              <a:buClr>
                <a:schemeClr val="lt2"/>
              </a:buClr>
              <a:buSzPts val="1050"/>
              <a:buFont typeface="Noto Sans Symbols"/>
              <a:buChar char="▪"/>
              <a:defRPr b="0" i="1" sz="1050" u="none" cap="none" strike="noStrike">
                <a:solidFill>
                  <a:schemeClr val="dk1"/>
                </a:solidFill>
                <a:latin typeface="Trebuchet MS"/>
                <a:ea typeface="Trebuchet MS"/>
                <a:cs typeface="Trebuchet MS"/>
                <a:sym typeface="Trebuchet MS"/>
              </a:defRPr>
            </a:lvl2pPr>
            <a:lvl3pPr indent="-295275" lvl="2" marL="1371600" marR="0" rtl="0" algn="l">
              <a:lnSpc>
                <a:spcPct val="100000"/>
              </a:lnSpc>
              <a:spcBef>
                <a:spcPts val="450"/>
              </a:spcBef>
              <a:spcAft>
                <a:spcPts val="0"/>
              </a:spcAft>
              <a:buClr>
                <a:schemeClr val="lt2"/>
              </a:buClr>
              <a:buSzPts val="1050"/>
              <a:buFont typeface="Trebuchet MS"/>
              <a:buChar char="▪"/>
              <a:defRPr b="0" i="1" sz="1050" u="none" cap="none" strike="noStrike">
                <a:solidFill>
                  <a:schemeClr val="dk1"/>
                </a:solidFill>
                <a:latin typeface="Trebuchet MS"/>
                <a:ea typeface="Trebuchet MS"/>
                <a:cs typeface="Trebuchet MS"/>
                <a:sym typeface="Trebuchet MS"/>
              </a:defRPr>
            </a:lvl3pPr>
            <a:lvl4pPr indent="-295275" lvl="3" marL="1828800" marR="0" rtl="0" algn="l">
              <a:lnSpc>
                <a:spcPct val="100000"/>
              </a:lnSpc>
              <a:spcBef>
                <a:spcPts val="450"/>
              </a:spcBef>
              <a:spcAft>
                <a:spcPts val="0"/>
              </a:spcAft>
              <a:buClr>
                <a:schemeClr val="lt2"/>
              </a:buClr>
              <a:buSzPts val="1050"/>
              <a:buFont typeface="Trebuchet MS"/>
              <a:buChar char="▫"/>
              <a:defRPr b="0" i="1" sz="1050" u="none" cap="none" strike="noStrike">
                <a:solidFill>
                  <a:schemeClr val="dk1"/>
                </a:solidFill>
                <a:latin typeface="Trebuchet MS"/>
                <a:ea typeface="Trebuchet MS"/>
                <a:cs typeface="Trebuchet MS"/>
                <a:sym typeface="Trebuchet MS"/>
              </a:defRPr>
            </a:lvl4pPr>
            <a:lvl5pPr indent="-295275" lvl="4" marL="2286000" marR="0" rtl="0" algn="l">
              <a:lnSpc>
                <a:spcPct val="100000"/>
              </a:lnSpc>
              <a:spcBef>
                <a:spcPts val="450"/>
              </a:spcBef>
              <a:spcAft>
                <a:spcPts val="0"/>
              </a:spcAft>
              <a:buClr>
                <a:schemeClr val="lt2"/>
              </a:buClr>
              <a:buSzPts val="1050"/>
              <a:buFont typeface="Trebuchet MS"/>
              <a:buChar char="&gt;"/>
              <a:defRPr b="0" i="1" sz="1050" u="none" cap="none" strike="noStrike">
                <a:solidFill>
                  <a:schemeClr val="dk1"/>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Caption">
  <p:cSld name="Full Caption">
    <p:spTree>
      <p:nvGrpSpPr>
        <p:cNvPr id="540" name="Shape 540"/>
        <p:cNvGrpSpPr/>
        <p:nvPr/>
      </p:nvGrpSpPr>
      <p:grpSpPr>
        <a:xfrm>
          <a:off x="0" y="0"/>
          <a:ext cx="0" cy="0"/>
          <a:chOff x="0" y="0"/>
          <a:chExt cx="0" cy="0"/>
        </a:xfrm>
      </p:grpSpPr>
      <p:sp>
        <p:nvSpPr>
          <p:cNvPr id="541" name="Google Shape;541;p101"/>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42" name="Google Shape;542;p101"/>
          <p:cNvSpPr txBox="1"/>
          <p:nvPr>
            <p:ph idx="1" type="body"/>
          </p:nvPr>
        </p:nvSpPr>
        <p:spPr>
          <a:xfrm>
            <a:off x="800101" y="1056400"/>
            <a:ext cx="7543800" cy="3270600"/>
          </a:xfrm>
          <a:prstGeom prst="rect">
            <a:avLst/>
          </a:prstGeom>
          <a:solidFill>
            <a:schemeClr val="lt1"/>
          </a:solidFill>
          <a:ln>
            <a:noFill/>
          </a:ln>
          <a:effectLst>
            <a:outerShdw blurRad="25400" rotWithShape="0" algn="tl" dir="2700000" dist="25400">
              <a:schemeClr val="dk1">
                <a:alpha val="40000"/>
              </a:schemeClr>
            </a:outerShdw>
          </a:effectLst>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43" name="Google Shape;543;p101"/>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44" name="Google Shape;544;p101"/>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545" name="Google Shape;545;p101"/>
          <p:cNvSpPr txBox="1"/>
          <p:nvPr>
            <p:ph idx="2" type="body"/>
          </p:nvPr>
        </p:nvSpPr>
        <p:spPr>
          <a:xfrm>
            <a:off x="800100" y="4326980"/>
            <a:ext cx="7543800" cy="3114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900"/>
              <a:buFont typeface="Arial"/>
              <a:buNone/>
              <a:defRPr b="0" i="1" sz="900" u="none" cap="none" strike="noStrike">
                <a:solidFill>
                  <a:schemeClr val="dk1"/>
                </a:solidFill>
                <a:latin typeface="Trebuchet MS"/>
                <a:ea typeface="Trebuchet MS"/>
                <a:cs typeface="Trebuchet MS"/>
                <a:sym typeface="Trebuchet MS"/>
              </a:defRPr>
            </a:lvl1pPr>
            <a:lvl2pPr indent="-295275" lvl="1" marL="914400" marR="0" rtl="0" algn="l">
              <a:lnSpc>
                <a:spcPct val="100000"/>
              </a:lnSpc>
              <a:spcBef>
                <a:spcPts val="450"/>
              </a:spcBef>
              <a:spcAft>
                <a:spcPts val="0"/>
              </a:spcAft>
              <a:buClr>
                <a:schemeClr val="lt2"/>
              </a:buClr>
              <a:buSzPts val="1050"/>
              <a:buFont typeface="Noto Sans Symbols"/>
              <a:buChar char="▪"/>
              <a:defRPr b="0" i="1" sz="1050" u="none" cap="none" strike="noStrike">
                <a:solidFill>
                  <a:schemeClr val="dk1"/>
                </a:solidFill>
                <a:latin typeface="Trebuchet MS"/>
                <a:ea typeface="Trebuchet MS"/>
                <a:cs typeface="Trebuchet MS"/>
                <a:sym typeface="Trebuchet MS"/>
              </a:defRPr>
            </a:lvl2pPr>
            <a:lvl3pPr indent="-295275" lvl="2" marL="1371600" marR="0" rtl="0" algn="l">
              <a:lnSpc>
                <a:spcPct val="100000"/>
              </a:lnSpc>
              <a:spcBef>
                <a:spcPts val="450"/>
              </a:spcBef>
              <a:spcAft>
                <a:spcPts val="0"/>
              </a:spcAft>
              <a:buClr>
                <a:schemeClr val="lt2"/>
              </a:buClr>
              <a:buSzPts val="1050"/>
              <a:buFont typeface="Trebuchet MS"/>
              <a:buChar char="▪"/>
              <a:defRPr b="0" i="1" sz="1050" u="none" cap="none" strike="noStrike">
                <a:solidFill>
                  <a:schemeClr val="dk1"/>
                </a:solidFill>
                <a:latin typeface="Trebuchet MS"/>
                <a:ea typeface="Trebuchet MS"/>
                <a:cs typeface="Trebuchet MS"/>
                <a:sym typeface="Trebuchet MS"/>
              </a:defRPr>
            </a:lvl3pPr>
            <a:lvl4pPr indent="-295275" lvl="3" marL="1828800" marR="0" rtl="0" algn="l">
              <a:lnSpc>
                <a:spcPct val="100000"/>
              </a:lnSpc>
              <a:spcBef>
                <a:spcPts val="450"/>
              </a:spcBef>
              <a:spcAft>
                <a:spcPts val="0"/>
              </a:spcAft>
              <a:buClr>
                <a:schemeClr val="lt2"/>
              </a:buClr>
              <a:buSzPts val="1050"/>
              <a:buFont typeface="Trebuchet MS"/>
              <a:buChar char="▫"/>
              <a:defRPr b="0" i="1" sz="1050" u="none" cap="none" strike="noStrike">
                <a:solidFill>
                  <a:schemeClr val="dk1"/>
                </a:solidFill>
                <a:latin typeface="Trebuchet MS"/>
                <a:ea typeface="Trebuchet MS"/>
                <a:cs typeface="Trebuchet MS"/>
                <a:sym typeface="Trebuchet MS"/>
              </a:defRPr>
            </a:lvl4pPr>
            <a:lvl5pPr indent="-295275" lvl="4" marL="2286000" marR="0" rtl="0" algn="l">
              <a:lnSpc>
                <a:spcPct val="100000"/>
              </a:lnSpc>
              <a:spcBef>
                <a:spcPts val="450"/>
              </a:spcBef>
              <a:spcAft>
                <a:spcPts val="0"/>
              </a:spcAft>
              <a:buClr>
                <a:schemeClr val="lt2"/>
              </a:buClr>
              <a:buSzPts val="1050"/>
              <a:buFont typeface="Trebuchet MS"/>
              <a:buChar char="&gt;"/>
              <a:defRPr b="0" i="1" sz="1050" u="none" cap="none" strike="noStrike">
                <a:solidFill>
                  <a:schemeClr val="dk1"/>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46" name="Shape 546"/>
        <p:cNvGrpSpPr/>
        <p:nvPr/>
      </p:nvGrpSpPr>
      <p:grpSpPr>
        <a:xfrm>
          <a:off x="0" y="0"/>
          <a:ext cx="0" cy="0"/>
          <a:chOff x="0" y="0"/>
          <a:chExt cx="0" cy="0"/>
        </a:xfrm>
      </p:grpSpPr>
      <p:sp>
        <p:nvSpPr>
          <p:cNvPr id="547" name="Google Shape;547;p102"/>
          <p:cNvSpPr txBox="1"/>
          <p:nvPr>
            <p:ph idx="1" type="body"/>
          </p:nvPr>
        </p:nvSpPr>
        <p:spPr>
          <a:xfrm>
            <a:off x="800100" y="1056921"/>
            <a:ext cx="3698100" cy="421500"/>
          </a:xfrm>
          <a:prstGeom prst="rect">
            <a:avLst/>
          </a:prstGeom>
          <a:noFill/>
          <a:ln>
            <a:noFill/>
          </a:ln>
        </p:spPr>
        <p:txBody>
          <a:bodyPr anchorCtr="0" anchor="b"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548" name="Google Shape;548;p102"/>
          <p:cNvSpPr txBox="1"/>
          <p:nvPr>
            <p:ph idx="2" type="body"/>
          </p:nvPr>
        </p:nvSpPr>
        <p:spPr>
          <a:xfrm>
            <a:off x="800100" y="1478282"/>
            <a:ext cx="3698100" cy="31641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49" name="Google Shape;549;p102"/>
          <p:cNvSpPr txBox="1"/>
          <p:nvPr>
            <p:ph idx="3" type="body"/>
          </p:nvPr>
        </p:nvSpPr>
        <p:spPr>
          <a:xfrm>
            <a:off x="4629152" y="1056921"/>
            <a:ext cx="3714600" cy="421500"/>
          </a:xfrm>
          <a:prstGeom prst="rect">
            <a:avLst/>
          </a:prstGeom>
          <a:noFill/>
          <a:ln>
            <a:noFill/>
          </a:ln>
        </p:spPr>
        <p:txBody>
          <a:bodyPr anchorCtr="0" anchor="b"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550" name="Google Shape;550;p102"/>
          <p:cNvSpPr txBox="1"/>
          <p:nvPr>
            <p:ph idx="4" type="body"/>
          </p:nvPr>
        </p:nvSpPr>
        <p:spPr>
          <a:xfrm>
            <a:off x="4629152" y="1478282"/>
            <a:ext cx="3714600" cy="31641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51" name="Google Shape;551;p102"/>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52" name="Google Shape;552;p102"/>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553" name="Google Shape;553;p102"/>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r Comparison">
  <p:cSld name="Color Comparison">
    <p:spTree>
      <p:nvGrpSpPr>
        <p:cNvPr id="554" name="Shape 554"/>
        <p:cNvGrpSpPr/>
        <p:nvPr/>
      </p:nvGrpSpPr>
      <p:grpSpPr>
        <a:xfrm>
          <a:off x="0" y="0"/>
          <a:ext cx="0" cy="0"/>
          <a:chOff x="0" y="0"/>
          <a:chExt cx="0" cy="0"/>
        </a:xfrm>
      </p:grpSpPr>
      <p:sp>
        <p:nvSpPr>
          <p:cNvPr id="555" name="Google Shape;555;p103"/>
          <p:cNvSpPr txBox="1"/>
          <p:nvPr>
            <p:ph idx="1" type="body"/>
          </p:nvPr>
        </p:nvSpPr>
        <p:spPr>
          <a:xfrm>
            <a:off x="800100" y="1279287"/>
            <a:ext cx="3698100" cy="421500"/>
          </a:xfrm>
          <a:prstGeom prst="rect">
            <a:avLst/>
          </a:prstGeom>
          <a:solidFill>
            <a:schemeClr val="accent1"/>
          </a:solidFill>
          <a:ln cap="flat" cmpd="sng" w="9525">
            <a:solidFill>
              <a:schemeClr val="accent1"/>
            </a:solidFill>
            <a:prstDash val="solid"/>
            <a:round/>
            <a:headEnd len="sm" w="sm" type="none"/>
            <a:tailEnd len="sm" w="sm" type="none"/>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556" name="Google Shape;556;p103"/>
          <p:cNvSpPr txBox="1"/>
          <p:nvPr>
            <p:ph idx="2" type="body"/>
          </p:nvPr>
        </p:nvSpPr>
        <p:spPr>
          <a:xfrm>
            <a:off x="800100" y="1700648"/>
            <a:ext cx="3698100" cy="2941500"/>
          </a:xfrm>
          <a:prstGeom prst="rect">
            <a:avLst/>
          </a:prstGeom>
          <a:solidFill>
            <a:schemeClr val="lt1"/>
          </a:solidFill>
          <a:ln cap="flat" cmpd="sng" w="9525">
            <a:solidFill>
              <a:schemeClr val="accent1"/>
            </a:solidFill>
            <a:prstDash val="solid"/>
            <a:round/>
            <a:headEnd len="sm" w="sm" type="none"/>
            <a:tailEnd len="sm" w="sm" type="none"/>
          </a:ln>
          <a:effectLst>
            <a:outerShdw blurRad="25400" rotWithShape="0" algn="tl" dir="2700000" dist="25400">
              <a:schemeClr val="dk1">
                <a:alpha val="40000"/>
              </a:schemeClr>
            </a:outerShdw>
          </a:effectLst>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57" name="Google Shape;557;p103"/>
          <p:cNvSpPr txBox="1"/>
          <p:nvPr>
            <p:ph idx="3" type="body"/>
          </p:nvPr>
        </p:nvSpPr>
        <p:spPr>
          <a:xfrm>
            <a:off x="4629152" y="1279287"/>
            <a:ext cx="3714600" cy="421500"/>
          </a:xfrm>
          <a:prstGeom prst="rect">
            <a:avLst/>
          </a:prstGeom>
          <a:solidFill>
            <a:schemeClr val="accent1"/>
          </a:solidFill>
          <a:ln cap="flat" cmpd="sng" w="9525">
            <a:solidFill>
              <a:schemeClr val="accent1"/>
            </a:solidFill>
            <a:prstDash val="solid"/>
            <a:round/>
            <a:headEnd len="sm" w="sm" type="none"/>
            <a:tailEnd len="sm" w="sm" type="none"/>
          </a:ln>
          <a:effectLst>
            <a:outerShdw blurRad="25400" rotWithShape="0" algn="tl" dir="2700000" dist="25400">
              <a:schemeClr val="dk1">
                <a:alpha val="40000"/>
              </a:schemeClr>
            </a:outerShdw>
          </a:effectLst>
        </p:spPr>
        <p:txBody>
          <a:bodyPr anchorCtr="0" anchor="ctr" bIns="45700" lIns="91425" spcFirstLastPara="1" rIns="91425" wrap="square" tIns="45700">
            <a:noAutofit/>
          </a:bodyPr>
          <a:lstStyle>
            <a:lvl1pPr indent="-228600" lvl="0" marL="457200" marR="0" rtl="0" algn="l">
              <a:lnSpc>
                <a:spcPct val="100000"/>
              </a:lnSpc>
              <a:spcBef>
                <a:spcPts val="450"/>
              </a:spcBef>
              <a:spcAft>
                <a:spcPts val="0"/>
              </a:spcAft>
              <a:buClr>
                <a:schemeClr val="lt2"/>
              </a:buClr>
              <a:buSzPts val="1200"/>
              <a:buFont typeface="Arial"/>
              <a:buNone/>
              <a:defRPr b="1" i="0" sz="1200" u="none" cap="none" strike="noStrike">
                <a:solidFill>
                  <a:schemeClr val="dk2"/>
                </a:solidFill>
                <a:latin typeface="Trebuchet MS"/>
                <a:ea typeface="Trebuchet MS"/>
                <a:cs typeface="Trebuchet MS"/>
                <a:sym typeface="Trebuchet MS"/>
              </a:defRPr>
            </a:lvl1pPr>
            <a:lvl2pPr indent="-228600" lvl="1" marL="914400" marR="0" rtl="0" algn="l">
              <a:lnSpc>
                <a:spcPct val="100000"/>
              </a:lnSpc>
              <a:spcBef>
                <a:spcPts val="450"/>
              </a:spcBef>
              <a:spcAft>
                <a:spcPts val="0"/>
              </a:spcAft>
              <a:buClr>
                <a:schemeClr val="lt2"/>
              </a:buClr>
              <a:buSzPts val="1125"/>
              <a:buFont typeface="Noto Sans Symbols"/>
              <a:buNone/>
              <a:defRPr b="1" i="0" sz="1125"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50"/>
              </a:spcBef>
              <a:spcAft>
                <a:spcPts val="0"/>
              </a:spcAft>
              <a:buClr>
                <a:schemeClr val="lt2"/>
              </a:buClr>
              <a:buSzPts val="1013"/>
              <a:buFont typeface="Trebuchet MS"/>
              <a:buNone/>
              <a:defRPr b="1" i="0" sz="1013"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450"/>
              </a:spcBef>
              <a:spcAft>
                <a:spcPts val="0"/>
              </a:spcAft>
              <a:buClr>
                <a:schemeClr val="lt2"/>
              </a:buClr>
              <a:buSzPts val="900"/>
              <a:buFont typeface="Trebuchet MS"/>
              <a:buNone/>
              <a:defRPr b="1" i="0" sz="900" u="none" cap="none" strike="noStrike">
                <a:solidFill>
                  <a:schemeClr val="dk2"/>
                </a:solidFill>
                <a:latin typeface="Trebuchet MS"/>
                <a:ea typeface="Trebuchet MS"/>
                <a:cs typeface="Trebuchet MS"/>
                <a:sym typeface="Trebuchet MS"/>
              </a:defRPr>
            </a:lvl5pPr>
            <a:lvl6pPr indent="-228600" lvl="5" marL="27432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6pPr>
            <a:lvl7pPr indent="-228600" lvl="6" marL="32004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7pPr>
            <a:lvl8pPr indent="-228600" lvl="7" marL="36576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8pPr>
            <a:lvl9pPr indent="-228600" lvl="8" marL="4114800" marR="0" rtl="0" algn="l">
              <a:lnSpc>
                <a:spcPct val="90000"/>
              </a:lnSpc>
              <a:spcBef>
                <a:spcPts val="281"/>
              </a:spcBef>
              <a:spcAft>
                <a:spcPts val="0"/>
              </a:spcAft>
              <a:buClr>
                <a:schemeClr val="dk1"/>
              </a:buClr>
              <a:buSzPts val="900"/>
              <a:buFont typeface="Arial"/>
              <a:buNone/>
              <a:defRPr b="1" i="0" sz="900" u="none" cap="none" strike="noStrike">
                <a:solidFill>
                  <a:schemeClr val="dk1"/>
                </a:solidFill>
                <a:latin typeface="Trebuchet MS"/>
                <a:ea typeface="Trebuchet MS"/>
                <a:cs typeface="Trebuchet MS"/>
                <a:sym typeface="Trebuchet MS"/>
              </a:defRPr>
            </a:lvl9pPr>
          </a:lstStyle>
          <a:p/>
        </p:txBody>
      </p:sp>
      <p:sp>
        <p:nvSpPr>
          <p:cNvPr id="558" name="Google Shape;558;p103"/>
          <p:cNvSpPr txBox="1"/>
          <p:nvPr>
            <p:ph idx="4" type="body"/>
          </p:nvPr>
        </p:nvSpPr>
        <p:spPr>
          <a:xfrm>
            <a:off x="4629152" y="1700648"/>
            <a:ext cx="3714600" cy="2941500"/>
          </a:xfrm>
          <a:prstGeom prst="rect">
            <a:avLst/>
          </a:prstGeom>
          <a:solidFill>
            <a:schemeClr val="lt1"/>
          </a:solidFill>
          <a:ln cap="flat" cmpd="sng" w="9525">
            <a:solidFill>
              <a:schemeClr val="accent1"/>
            </a:solidFill>
            <a:prstDash val="solid"/>
            <a:round/>
            <a:headEnd len="sm" w="sm" type="none"/>
            <a:tailEnd len="sm" w="sm" type="none"/>
          </a:ln>
          <a:effectLst>
            <a:outerShdw blurRad="25400" rotWithShape="0" algn="tl" dir="2700000" dist="25400">
              <a:schemeClr val="dk1">
                <a:alpha val="40000"/>
              </a:schemeClr>
            </a:outerShdw>
          </a:effectLst>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59" name="Google Shape;559;p103"/>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60" name="Google Shape;560;p103"/>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561" name="Google Shape;561;p103"/>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55" Type="http://schemas.openxmlformats.org/officeDocument/2006/relationships/slideLayout" Target="../slideLayouts/slideLayout66.xml"/><Relationship Id="rId10" Type="http://schemas.openxmlformats.org/officeDocument/2006/relationships/slideLayout" Target="../slideLayouts/slideLayout21.xml"/><Relationship Id="rId54" Type="http://schemas.openxmlformats.org/officeDocument/2006/relationships/slideLayout" Target="../slideLayouts/slideLayout65.xml"/><Relationship Id="rId13" Type="http://schemas.openxmlformats.org/officeDocument/2006/relationships/slideLayout" Target="../slideLayouts/slideLayout24.xml"/><Relationship Id="rId57" Type="http://schemas.openxmlformats.org/officeDocument/2006/relationships/theme" Target="../theme/theme4.xml"/><Relationship Id="rId12" Type="http://schemas.openxmlformats.org/officeDocument/2006/relationships/slideLayout" Target="../slideLayouts/slideLayout23.xml"/><Relationship Id="rId56" Type="http://schemas.openxmlformats.org/officeDocument/2006/relationships/slideLayout" Target="../slideLayouts/slideLayout6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9" Type="http://schemas.openxmlformats.org/officeDocument/2006/relationships/slideLayout" Target="../slideLayouts/slideLayout76.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20" Type="http://schemas.openxmlformats.org/officeDocument/2006/relationships/slideLayout" Target="../slideLayouts/slideLayout87.xml"/><Relationship Id="rId22" Type="http://schemas.openxmlformats.org/officeDocument/2006/relationships/slideLayout" Target="../slideLayouts/slideLayout89.xml"/><Relationship Id="rId21" Type="http://schemas.openxmlformats.org/officeDocument/2006/relationships/slideLayout" Target="../slideLayouts/slideLayout88.xml"/><Relationship Id="rId24" Type="http://schemas.openxmlformats.org/officeDocument/2006/relationships/slideLayout" Target="../slideLayouts/slideLayout91.xml"/><Relationship Id="rId23" Type="http://schemas.openxmlformats.org/officeDocument/2006/relationships/slideLayout" Target="../slideLayouts/slideLayout90.xml"/><Relationship Id="rId25" Type="http://schemas.openxmlformats.org/officeDocument/2006/relationships/theme" Target="../theme/theme5.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3" Type="http://schemas.openxmlformats.org/officeDocument/2006/relationships/slideLayout" Target="../slideLayouts/slideLayout80.xml"/><Relationship Id="rId12" Type="http://schemas.openxmlformats.org/officeDocument/2006/relationships/slideLayout" Target="../slideLayouts/slideLayout79.xml"/><Relationship Id="rId15" Type="http://schemas.openxmlformats.org/officeDocument/2006/relationships/slideLayout" Target="../slideLayouts/slideLayout82.xml"/><Relationship Id="rId14" Type="http://schemas.openxmlformats.org/officeDocument/2006/relationships/slideLayout" Target="../slideLayouts/slideLayout81.xml"/><Relationship Id="rId17" Type="http://schemas.openxmlformats.org/officeDocument/2006/relationships/slideLayout" Target="../slideLayouts/slideLayout84.xml"/><Relationship Id="rId16" Type="http://schemas.openxmlformats.org/officeDocument/2006/relationships/slideLayout" Target="../slideLayouts/slideLayout83.xml"/><Relationship Id="rId19" Type="http://schemas.openxmlformats.org/officeDocument/2006/relationships/slideLayout" Target="../slideLayouts/slideLayout86.xml"/><Relationship Id="rId18"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20" Type="http://schemas.openxmlformats.org/officeDocument/2006/relationships/slideLayout" Target="../slideLayouts/slideLayout111.xml"/><Relationship Id="rId22" Type="http://schemas.openxmlformats.org/officeDocument/2006/relationships/slideLayout" Target="../slideLayouts/slideLayout113.xml"/><Relationship Id="rId21" Type="http://schemas.openxmlformats.org/officeDocument/2006/relationships/slideLayout" Target="../slideLayouts/slideLayout112.xml"/><Relationship Id="rId24" Type="http://schemas.openxmlformats.org/officeDocument/2006/relationships/slideLayout" Target="../slideLayouts/slideLayout115.xml"/><Relationship Id="rId23" Type="http://schemas.openxmlformats.org/officeDocument/2006/relationships/slideLayout" Target="../slideLayouts/slideLayout114.xml"/><Relationship Id="rId25" Type="http://schemas.openxmlformats.org/officeDocument/2006/relationships/theme" Target="../theme/theme3.xml"/><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3" Type="http://schemas.openxmlformats.org/officeDocument/2006/relationships/slideLayout" Target="../slideLayouts/slideLayout104.xml"/><Relationship Id="rId12" Type="http://schemas.openxmlformats.org/officeDocument/2006/relationships/slideLayout" Target="../slideLayouts/slideLayout103.xml"/><Relationship Id="rId15" Type="http://schemas.openxmlformats.org/officeDocument/2006/relationships/slideLayout" Target="../slideLayouts/slideLayout106.xml"/><Relationship Id="rId14" Type="http://schemas.openxmlformats.org/officeDocument/2006/relationships/slideLayout" Target="../slideLayouts/slideLayout105.xml"/><Relationship Id="rId17" Type="http://schemas.openxmlformats.org/officeDocument/2006/relationships/slideLayout" Target="../slideLayouts/slideLayout108.xml"/><Relationship Id="rId16" Type="http://schemas.openxmlformats.org/officeDocument/2006/relationships/slideLayout" Target="../slideLayouts/slideLayout107.xml"/><Relationship Id="rId19" Type="http://schemas.openxmlformats.org/officeDocument/2006/relationships/slideLayout" Target="../slideLayouts/slideLayout110.xml"/><Relationship Id="rId18"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831273" y="302559"/>
            <a:ext cx="7481400" cy="537000"/>
          </a:xfrm>
          <a:prstGeom prst="rect">
            <a:avLst/>
          </a:prstGeom>
          <a:noFill/>
          <a:ln>
            <a:noFill/>
          </a:ln>
        </p:spPr>
        <p:txBody>
          <a:bodyPr anchorCtr="0" anchor="t" bIns="38625" lIns="77300" spcFirstLastPara="1" rIns="77300" wrap="square" tIns="38625">
            <a:noAutofit/>
          </a:bodyPr>
          <a:lstStyle>
            <a:lvl1pPr lvl="0" marR="0" rtl="0" algn="l">
              <a:lnSpc>
                <a:spcPct val="100000"/>
              </a:lnSpc>
              <a:spcBef>
                <a:spcPts val="0"/>
              </a:spcBef>
              <a:spcAft>
                <a:spcPts val="0"/>
              </a:spcAft>
              <a:buClr>
                <a:schemeClr val="accent1"/>
              </a:buClr>
              <a:buSzPts val="2600"/>
              <a:buFont typeface="Arial"/>
              <a:buNone/>
              <a:defRPr b="0" i="0" sz="2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chemeClr val="accent1"/>
              </a:buClr>
              <a:buSzPts val="1200"/>
              <a:buFont typeface="Arial"/>
              <a:buNone/>
              <a:defRPr b="0" i="0" sz="16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chemeClr val="accent1"/>
              </a:buClr>
              <a:buSzPts val="1200"/>
              <a:buFont typeface="Arial"/>
              <a:buNone/>
              <a:defRPr b="0" i="0" sz="16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chemeClr val="accent1"/>
              </a:buClr>
              <a:buSzPts val="1200"/>
              <a:buFont typeface="Arial"/>
              <a:buNone/>
              <a:defRPr b="0" i="0" sz="16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chemeClr val="accent1"/>
              </a:buClr>
              <a:buSzPts val="1200"/>
              <a:buFont typeface="Arial"/>
              <a:buNone/>
              <a:defRPr b="0" i="0" sz="16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chemeClr val="accent1"/>
              </a:buClr>
              <a:buSzPts val="1200"/>
              <a:buFont typeface="Arial"/>
              <a:buNone/>
              <a:defRPr b="0" i="0" sz="1600" u="none" cap="none" strike="noStrike">
                <a:solidFill>
                  <a:schemeClr val="accent1"/>
                </a:solidFill>
                <a:latin typeface="Arial"/>
                <a:ea typeface="Arial"/>
                <a:cs typeface="Arial"/>
                <a:sym typeface="Arial"/>
              </a:defRPr>
            </a:lvl6pPr>
            <a:lvl7pPr lvl="6" marR="0" rtl="0" algn="l">
              <a:lnSpc>
                <a:spcPct val="100000"/>
              </a:lnSpc>
              <a:spcBef>
                <a:spcPts val="0"/>
              </a:spcBef>
              <a:spcAft>
                <a:spcPts val="0"/>
              </a:spcAft>
              <a:buClr>
                <a:schemeClr val="accent1"/>
              </a:buClr>
              <a:buSzPts val="1200"/>
              <a:buFont typeface="Arial"/>
              <a:buNone/>
              <a:defRPr b="0" i="0" sz="1600" u="none" cap="none" strike="noStrike">
                <a:solidFill>
                  <a:schemeClr val="accent1"/>
                </a:solidFill>
                <a:latin typeface="Arial"/>
                <a:ea typeface="Arial"/>
                <a:cs typeface="Arial"/>
                <a:sym typeface="Arial"/>
              </a:defRPr>
            </a:lvl7pPr>
            <a:lvl8pPr lvl="7" marR="0" rtl="0" algn="l">
              <a:lnSpc>
                <a:spcPct val="100000"/>
              </a:lnSpc>
              <a:spcBef>
                <a:spcPts val="0"/>
              </a:spcBef>
              <a:spcAft>
                <a:spcPts val="0"/>
              </a:spcAft>
              <a:buClr>
                <a:schemeClr val="accent1"/>
              </a:buClr>
              <a:buSzPts val="1200"/>
              <a:buFont typeface="Arial"/>
              <a:buNone/>
              <a:defRPr b="0" i="0" sz="1600" u="none" cap="none" strike="noStrike">
                <a:solidFill>
                  <a:schemeClr val="accent1"/>
                </a:solidFill>
                <a:latin typeface="Arial"/>
                <a:ea typeface="Arial"/>
                <a:cs typeface="Arial"/>
                <a:sym typeface="Arial"/>
              </a:defRPr>
            </a:lvl8pPr>
            <a:lvl9pPr lvl="8" marR="0" rtl="0" algn="l">
              <a:lnSpc>
                <a:spcPct val="100000"/>
              </a:lnSpc>
              <a:spcBef>
                <a:spcPts val="0"/>
              </a:spcBef>
              <a:spcAft>
                <a:spcPts val="0"/>
              </a:spcAft>
              <a:buClr>
                <a:schemeClr val="accent1"/>
              </a:buClr>
              <a:buSzPts val="1200"/>
              <a:buFont typeface="Arial"/>
              <a:buNone/>
              <a:defRPr b="0" i="0" sz="1600" u="none" cap="none" strike="noStrike">
                <a:solidFill>
                  <a:schemeClr val="accent1"/>
                </a:solidFill>
                <a:latin typeface="Arial"/>
                <a:ea typeface="Arial"/>
                <a:cs typeface="Arial"/>
                <a:sym typeface="Arial"/>
              </a:defRPr>
            </a:lvl9pPr>
          </a:lstStyle>
          <a:p/>
        </p:txBody>
      </p:sp>
      <p:sp>
        <p:nvSpPr>
          <p:cNvPr id="52" name="Google Shape;52;p13"/>
          <p:cNvSpPr txBox="1"/>
          <p:nvPr>
            <p:ph idx="1" type="body"/>
          </p:nvPr>
        </p:nvSpPr>
        <p:spPr>
          <a:xfrm>
            <a:off x="831273" y="839581"/>
            <a:ext cx="7481400" cy="3630600"/>
          </a:xfrm>
          <a:prstGeom prst="rect">
            <a:avLst/>
          </a:prstGeom>
          <a:noFill/>
          <a:ln>
            <a:noFill/>
          </a:ln>
        </p:spPr>
        <p:txBody>
          <a:bodyPr anchorCtr="0" anchor="t" bIns="38625" lIns="77300" spcFirstLastPara="1" rIns="77300" wrap="square" tIns="38625">
            <a:noAutofit/>
          </a:bodyPr>
          <a:lstStyle>
            <a:lvl1pPr indent="-292100" lvl="0" marL="457200" marR="0" rtl="0" algn="l">
              <a:lnSpc>
                <a:spcPct val="115000"/>
              </a:lnSpc>
              <a:spcBef>
                <a:spcPts val="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1pPr>
            <a:lvl2pPr indent="-292100" lvl="1" marL="914400" marR="0" rtl="0" algn="l">
              <a:lnSpc>
                <a:spcPct val="115000"/>
              </a:lnSpc>
              <a:spcBef>
                <a:spcPts val="7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115000"/>
              </a:lnSpc>
              <a:spcBef>
                <a:spcPts val="7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115000"/>
              </a:lnSpc>
              <a:spcBef>
                <a:spcPts val="7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115000"/>
              </a:lnSpc>
              <a:spcBef>
                <a:spcPts val="7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292100" lvl="5" marL="2743200" marR="0" rtl="0" algn="l">
              <a:lnSpc>
                <a:spcPct val="115000"/>
              </a:lnSpc>
              <a:spcBef>
                <a:spcPts val="7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6pPr>
            <a:lvl7pPr indent="-292100" lvl="6" marL="3200400" marR="0" rtl="0" algn="l">
              <a:lnSpc>
                <a:spcPct val="115000"/>
              </a:lnSpc>
              <a:spcBef>
                <a:spcPts val="7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7pPr>
            <a:lvl8pPr indent="-292100" lvl="7" marL="3657600" marR="0" rtl="0" algn="l">
              <a:lnSpc>
                <a:spcPct val="115000"/>
              </a:lnSpc>
              <a:spcBef>
                <a:spcPts val="7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8pPr>
            <a:lvl9pPr indent="-292100" lvl="8" marL="4114800" marR="0" rtl="0" algn="l">
              <a:lnSpc>
                <a:spcPct val="115000"/>
              </a:lnSpc>
              <a:spcBef>
                <a:spcPts val="700"/>
              </a:spcBef>
              <a:spcAft>
                <a:spcPts val="700"/>
              </a:spcAft>
              <a:buClr>
                <a:schemeClr val="dk1"/>
              </a:buClr>
              <a:buSzPts val="1000"/>
              <a:buFont typeface="Arial"/>
              <a:buChar char="•"/>
              <a:defRPr b="0" i="0" sz="1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 name="Shape 354"/>
        <p:cNvGrpSpPr/>
        <p:nvPr/>
      </p:nvGrpSpPr>
      <p:grpSpPr>
        <a:xfrm>
          <a:off x="0" y="0"/>
          <a:ext cx="0" cy="0"/>
          <a:chOff x="0" y="0"/>
          <a:chExt cx="0" cy="0"/>
        </a:xfrm>
      </p:grpSpPr>
      <p:sp>
        <p:nvSpPr>
          <p:cNvPr id="355" name="Google Shape;355;p70"/>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56" name="Google Shape;356;p70"/>
          <p:cNvSpPr txBox="1"/>
          <p:nvPr>
            <p:ph idx="1" type="body"/>
          </p:nvPr>
        </p:nvSpPr>
        <p:spPr>
          <a:xfrm>
            <a:off x="800100" y="1053347"/>
            <a:ext cx="7543800" cy="35793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357" name="Google Shape;357;p70"/>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58" name="Google Shape;358;p70"/>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359" name="Google Shape;359;p70"/>
          <p:cNvSpPr/>
          <p:nvPr/>
        </p:nvSpPr>
        <p:spPr>
          <a:xfrm>
            <a:off x="0" y="1007627"/>
            <a:ext cx="9144000" cy="34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Trebuchet MS"/>
              <a:ea typeface="Trebuchet MS"/>
              <a:cs typeface="Trebuchet MS"/>
              <a:sym typeface="Trebuchet MS"/>
            </a:endParaRPr>
          </a:p>
        </p:txBody>
      </p:sp>
      <p:sp>
        <p:nvSpPr>
          <p:cNvPr id="360" name="Google Shape;360;p70"/>
          <p:cNvSpPr/>
          <p:nvPr/>
        </p:nvSpPr>
        <p:spPr>
          <a:xfrm>
            <a:off x="0" y="1007628"/>
            <a:ext cx="9144000" cy="45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Tree>
  </p:cSld>
  <p:clrMap accent1="accent1" accent2="accent2" accent3="accent3" accent4="accent4" accent5="accent5" accent6="accent6" bg1="lt1" bg2="dk2" tx1="dk1" tx2="lt2" folHlink="folHlink" hlink="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2" name="Shape 502"/>
        <p:cNvGrpSpPr/>
        <p:nvPr/>
      </p:nvGrpSpPr>
      <p:grpSpPr>
        <a:xfrm>
          <a:off x="0" y="0"/>
          <a:ext cx="0" cy="0"/>
          <a:chOff x="0" y="0"/>
          <a:chExt cx="0" cy="0"/>
        </a:xfrm>
      </p:grpSpPr>
      <p:sp>
        <p:nvSpPr>
          <p:cNvPr id="503" name="Google Shape;503;p95"/>
          <p:cNvSpPr txBox="1"/>
          <p:nvPr>
            <p:ph type="title"/>
          </p:nvPr>
        </p:nvSpPr>
        <p:spPr>
          <a:xfrm>
            <a:off x="800100" y="2"/>
            <a:ext cx="7543800" cy="1007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04" name="Google Shape;504;p95"/>
          <p:cNvSpPr txBox="1"/>
          <p:nvPr>
            <p:ph idx="1" type="body"/>
          </p:nvPr>
        </p:nvSpPr>
        <p:spPr>
          <a:xfrm>
            <a:off x="800100" y="1053347"/>
            <a:ext cx="7543800" cy="3579300"/>
          </a:xfrm>
          <a:prstGeom prst="rect">
            <a:avLst/>
          </a:prstGeom>
          <a:noFill/>
          <a:ln>
            <a:noFill/>
          </a:ln>
        </p:spPr>
        <p:txBody>
          <a:bodyPr anchorCtr="0" anchor="t" bIns="45700" lIns="91425" spcFirstLastPara="1" rIns="91425" wrap="square" tIns="137150">
            <a:noAutofit/>
          </a:bodyPr>
          <a:lstStyle>
            <a:lvl1pPr indent="-228600" lvl="0" marL="457200" marR="0" rtl="0" algn="l">
              <a:lnSpc>
                <a:spcPct val="100000"/>
              </a:lnSpc>
              <a:spcBef>
                <a:spcPts val="450"/>
              </a:spcBef>
              <a:spcAft>
                <a:spcPts val="0"/>
              </a:spcAft>
              <a:buClr>
                <a:schemeClr val="lt2"/>
              </a:buClr>
              <a:buSzPts val="1400"/>
              <a:buFont typeface="Arial"/>
              <a:buNone/>
              <a:defRPr b="0" i="0" sz="1400" u="none" cap="none" strike="noStrike">
                <a:solidFill>
                  <a:schemeClr val="dk2"/>
                </a:solidFill>
                <a:latin typeface="Trebuchet MS"/>
                <a:ea typeface="Trebuchet MS"/>
                <a:cs typeface="Trebuchet MS"/>
                <a:sym typeface="Trebuchet MS"/>
              </a:defRPr>
            </a:lvl1pPr>
            <a:lvl2pPr indent="-317500" lvl="1" marL="914400" marR="0" rtl="0" algn="l">
              <a:lnSpc>
                <a:spcPct val="100000"/>
              </a:lnSpc>
              <a:spcBef>
                <a:spcPts val="450"/>
              </a:spcBef>
              <a:spcAft>
                <a:spcPts val="0"/>
              </a:spcAft>
              <a:buClr>
                <a:schemeClr val="lt2"/>
              </a:buClr>
              <a:buSzPts val="1400"/>
              <a:buFont typeface="Noto Sans Symbol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00000"/>
              </a:lnSpc>
              <a:spcBef>
                <a:spcPts val="450"/>
              </a:spcBef>
              <a:spcAft>
                <a:spcPts val="0"/>
              </a:spcAft>
              <a:buClr>
                <a:schemeClr val="lt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00000"/>
              </a:lnSpc>
              <a:spcBef>
                <a:spcPts val="450"/>
              </a:spcBef>
              <a:spcAft>
                <a:spcPts val="0"/>
              </a:spcAft>
              <a:buClr>
                <a:schemeClr val="lt2"/>
              </a:buClr>
              <a:buSzPts val="1400"/>
              <a:buFont typeface="Trebuchet MS"/>
              <a:buChar char="&gt;"/>
              <a:defRPr b="0" i="0" sz="1400" u="none" cap="none" strike="noStrike">
                <a:solidFill>
                  <a:schemeClr val="dk2"/>
                </a:solidFill>
                <a:latin typeface="Trebuchet MS"/>
                <a:ea typeface="Trebuchet MS"/>
                <a:cs typeface="Trebuchet MS"/>
                <a:sym typeface="Trebuchet MS"/>
              </a:defRPr>
            </a:lvl5pPr>
            <a:lvl6pPr indent="-292925" lvl="5" marL="27432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Trebuchet MS"/>
                <a:ea typeface="Trebuchet MS"/>
                <a:cs typeface="Trebuchet MS"/>
                <a:sym typeface="Trebuchet MS"/>
              </a:defRPr>
            </a:lvl9pPr>
          </a:lstStyle>
          <a:p/>
        </p:txBody>
      </p:sp>
      <p:sp>
        <p:nvSpPr>
          <p:cNvPr id="505" name="Google Shape;505;p95"/>
          <p:cNvSpPr txBox="1"/>
          <p:nvPr>
            <p:ph idx="11" type="ftr"/>
          </p:nvPr>
        </p:nvSpPr>
        <p:spPr>
          <a:xfrm>
            <a:off x="4881033" y="4767264"/>
            <a:ext cx="3462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chemeClr val="dk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06" name="Google Shape;506;p95"/>
          <p:cNvSpPr txBox="1"/>
          <p:nvPr>
            <p:ph idx="12" type="sldNum"/>
          </p:nvPr>
        </p:nvSpPr>
        <p:spPr>
          <a:xfrm>
            <a:off x="8343900" y="4767264"/>
            <a:ext cx="689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75"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0" i="0" sz="675"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0" i="0" sz="675"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0" i="0" sz="675"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0" i="0" sz="675"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0" i="0" sz="675"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0" i="0" sz="675"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0" i="0" sz="675"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0" i="0" sz="675"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507" name="Google Shape;507;p95"/>
          <p:cNvSpPr/>
          <p:nvPr/>
        </p:nvSpPr>
        <p:spPr>
          <a:xfrm>
            <a:off x="0" y="1007627"/>
            <a:ext cx="9144000" cy="34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Trebuchet MS"/>
              <a:ea typeface="Trebuchet MS"/>
              <a:cs typeface="Trebuchet MS"/>
              <a:sym typeface="Trebuchet MS"/>
            </a:endParaRPr>
          </a:p>
        </p:txBody>
      </p:sp>
      <p:sp>
        <p:nvSpPr>
          <p:cNvPr id="508" name="Google Shape;508;p95"/>
          <p:cNvSpPr/>
          <p:nvPr/>
        </p:nvSpPr>
        <p:spPr>
          <a:xfrm>
            <a:off x="0" y="1007628"/>
            <a:ext cx="9144000" cy="45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Tree>
  </p:cSld>
  <p:clrMap accent1="accent1" accent2="accent2" accent3="accent3" accent4="accent4" accent5="accent5" accent6="accent6" bg1="lt1" bg2="dk2" tx1="dk1" tx2="lt2" folHlink="folHlink" hlink="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20.png"/><Relationship Id="rId11" Type="http://schemas.openxmlformats.org/officeDocument/2006/relationships/image" Target="../media/image4.png"/><Relationship Id="rId10" Type="http://schemas.openxmlformats.org/officeDocument/2006/relationships/image" Target="../media/image16.png"/><Relationship Id="rId13" Type="http://schemas.openxmlformats.org/officeDocument/2006/relationships/image" Target="../media/image24.jpg"/><Relationship Id="rId12" Type="http://schemas.openxmlformats.org/officeDocument/2006/relationships/image" Target="../media/image14.jpg"/><Relationship Id="rId15" Type="http://schemas.openxmlformats.org/officeDocument/2006/relationships/image" Target="../media/image13.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0.xml"/><Relationship Id="rId3" Type="http://schemas.openxmlformats.org/officeDocument/2006/relationships/image" Target="../media/image6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1.xml"/><Relationship Id="rId3"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xml"/><Relationship Id="rId3" Type="http://schemas.openxmlformats.org/officeDocument/2006/relationships/image" Target="../media/image33.png"/><Relationship Id="rId4" Type="http://schemas.openxmlformats.org/officeDocument/2006/relationships/image" Target="../media/image37.jpg"/><Relationship Id="rId9" Type="http://schemas.openxmlformats.org/officeDocument/2006/relationships/image" Target="../media/image32.jpg"/><Relationship Id="rId5" Type="http://schemas.openxmlformats.org/officeDocument/2006/relationships/image" Target="../media/image35.jpg"/><Relationship Id="rId6" Type="http://schemas.openxmlformats.org/officeDocument/2006/relationships/image" Target="../media/image30.jpg"/><Relationship Id="rId7" Type="http://schemas.openxmlformats.org/officeDocument/2006/relationships/image" Target="../media/image26.jpg"/><Relationship Id="rId8" Type="http://schemas.openxmlformats.org/officeDocument/2006/relationships/image" Target="../media/image29.jpg"/><Relationship Id="rId10"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xml"/><Relationship Id="rId3" Type="http://schemas.openxmlformats.org/officeDocument/2006/relationships/image" Target="../media/image33.png"/><Relationship Id="rId4" Type="http://schemas.openxmlformats.org/officeDocument/2006/relationships/image" Target="../media/image67.jpg"/><Relationship Id="rId9" Type="http://schemas.openxmlformats.org/officeDocument/2006/relationships/image" Target="../media/image38.jpg"/><Relationship Id="rId5" Type="http://schemas.openxmlformats.org/officeDocument/2006/relationships/image" Target="../media/image31.jpg"/><Relationship Id="rId6" Type="http://schemas.openxmlformats.org/officeDocument/2006/relationships/image" Target="../media/image59.jpg"/><Relationship Id="rId7" Type="http://schemas.openxmlformats.org/officeDocument/2006/relationships/image" Target="../media/image34.jpg"/><Relationship Id="rId8" Type="http://schemas.openxmlformats.org/officeDocument/2006/relationships/image" Target="../media/image6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40.png"/><Relationship Id="rId9" Type="http://schemas.openxmlformats.org/officeDocument/2006/relationships/image" Target="../media/image19.png"/><Relationship Id="rId5" Type="http://schemas.openxmlformats.org/officeDocument/2006/relationships/image" Target="../media/image39.png"/><Relationship Id="rId6" Type="http://schemas.openxmlformats.org/officeDocument/2006/relationships/image" Target="../media/image28.png"/><Relationship Id="rId7" Type="http://schemas.openxmlformats.org/officeDocument/2006/relationships/image" Target="../media/image41.png"/><Relationship Id="rId8" Type="http://schemas.openxmlformats.org/officeDocument/2006/relationships/image" Target="../media/image12.png"/><Relationship Id="rId11" Type="http://schemas.openxmlformats.org/officeDocument/2006/relationships/image" Target="../media/image53.png"/><Relationship Id="rId10" Type="http://schemas.openxmlformats.org/officeDocument/2006/relationships/image" Target="../media/image47.png"/><Relationship Id="rId13" Type="http://schemas.openxmlformats.org/officeDocument/2006/relationships/image" Target="../media/image9.png"/><Relationship Id="rId12" Type="http://schemas.openxmlformats.org/officeDocument/2006/relationships/image" Target="../media/image11.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7.xml"/><Relationship Id="rId3" Type="http://schemas.openxmlformats.org/officeDocument/2006/relationships/image" Target="../media/image55.png"/><Relationship Id="rId4" Type="http://schemas.openxmlformats.org/officeDocument/2006/relationships/hyperlink" Target="https://www.thelancet.com/infographics-do/small-vulnerable-newborns-2023"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8.xml"/><Relationship Id="rId3" Type="http://schemas.openxmlformats.org/officeDocument/2006/relationships/image" Target="../media/image61.png"/><Relationship Id="rId4" Type="http://schemas.openxmlformats.org/officeDocument/2006/relationships/image" Target="../media/image49.png"/><Relationship Id="rId9" Type="http://schemas.openxmlformats.org/officeDocument/2006/relationships/image" Target="../media/image64.png"/><Relationship Id="rId5" Type="http://schemas.openxmlformats.org/officeDocument/2006/relationships/image" Target="../media/image50.png"/><Relationship Id="rId6" Type="http://schemas.openxmlformats.org/officeDocument/2006/relationships/image" Target="../media/image54.png"/><Relationship Id="rId7" Type="http://schemas.openxmlformats.org/officeDocument/2006/relationships/image" Target="../media/image52.png"/><Relationship Id="rId8" Type="http://schemas.openxmlformats.org/officeDocument/2006/relationships/image" Target="../media/image63.png"/><Relationship Id="rId10"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9.xml"/><Relationship Id="rId3" Type="http://schemas.openxmlformats.org/officeDocument/2006/relationships/image" Target="../media/image60.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120"/>
          <p:cNvSpPr/>
          <p:nvPr/>
        </p:nvSpPr>
        <p:spPr>
          <a:xfrm>
            <a:off x="1143001" y="-115416"/>
            <a:ext cx="138600" cy="231000"/>
          </a:xfrm>
          <a:prstGeom prst="rect">
            <a:avLst/>
          </a:prstGeom>
          <a:noFill/>
          <a:ln>
            <a:noFill/>
          </a:ln>
        </p:spPr>
        <p:txBody>
          <a:bodyPr anchorCtr="0" anchor="ctr" bIns="38625" lIns="77300" spcFirstLastPara="1" rIns="77300" wrap="square" tIns="386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57" name="Google Shape;657;p120"/>
          <p:cNvSpPr/>
          <p:nvPr/>
        </p:nvSpPr>
        <p:spPr>
          <a:xfrm>
            <a:off x="1143001" y="400036"/>
            <a:ext cx="138600" cy="207900"/>
          </a:xfrm>
          <a:prstGeom prst="rect">
            <a:avLst/>
          </a:prstGeom>
          <a:noFill/>
          <a:ln>
            <a:noFill/>
          </a:ln>
        </p:spPr>
        <p:txBody>
          <a:bodyPr anchorCtr="0" anchor="ctr" bIns="38625" lIns="77300" spcFirstLastPara="1" rIns="77300" wrap="square" tIns="386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658" name="Google Shape;658;p120"/>
          <p:cNvPicPr preferRelativeResize="0"/>
          <p:nvPr/>
        </p:nvPicPr>
        <p:blipFill rotWithShape="1">
          <a:blip r:embed="rId3">
            <a:alphaModFix/>
          </a:blip>
          <a:srcRect b="0" l="0" r="0" t="0"/>
          <a:stretch/>
        </p:blipFill>
        <p:spPr>
          <a:xfrm>
            <a:off x="5573328" y="4318906"/>
            <a:ext cx="537906" cy="205374"/>
          </a:xfrm>
          <a:prstGeom prst="rect">
            <a:avLst/>
          </a:prstGeom>
          <a:noFill/>
          <a:ln>
            <a:noFill/>
          </a:ln>
        </p:spPr>
      </p:pic>
      <p:pic>
        <p:nvPicPr>
          <p:cNvPr id="659" name="Google Shape;659;p120"/>
          <p:cNvPicPr preferRelativeResize="0"/>
          <p:nvPr/>
        </p:nvPicPr>
        <p:blipFill rotWithShape="1">
          <a:blip r:embed="rId4">
            <a:alphaModFix/>
          </a:blip>
          <a:srcRect b="0" l="0" r="0" t="0"/>
          <a:stretch/>
        </p:blipFill>
        <p:spPr>
          <a:xfrm>
            <a:off x="4663524" y="4257500"/>
            <a:ext cx="502420" cy="328225"/>
          </a:xfrm>
          <a:prstGeom prst="rect">
            <a:avLst/>
          </a:prstGeom>
          <a:noFill/>
          <a:ln>
            <a:noFill/>
          </a:ln>
        </p:spPr>
      </p:pic>
      <p:pic>
        <p:nvPicPr>
          <p:cNvPr id="660" name="Google Shape;660;p120"/>
          <p:cNvPicPr preferRelativeResize="0"/>
          <p:nvPr/>
        </p:nvPicPr>
        <p:blipFill rotWithShape="1">
          <a:blip r:embed="rId5">
            <a:alphaModFix/>
          </a:blip>
          <a:srcRect b="0" l="0" r="0" t="0"/>
          <a:stretch/>
        </p:blipFill>
        <p:spPr>
          <a:xfrm>
            <a:off x="3869616" y="4224147"/>
            <a:ext cx="394892" cy="394898"/>
          </a:xfrm>
          <a:prstGeom prst="rect">
            <a:avLst/>
          </a:prstGeom>
          <a:noFill/>
          <a:ln>
            <a:noFill/>
          </a:ln>
        </p:spPr>
      </p:pic>
      <p:grpSp>
        <p:nvGrpSpPr>
          <p:cNvPr id="661" name="Google Shape;661;p120"/>
          <p:cNvGrpSpPr/>
          <p:nvPr/>
        </p:nvGrpSpPr>
        <p:grpSpPr>
          <a:xfrm>
            <a:off x="6557840" y="4234642"/>
            <a:ext cx="689567" cy="373898"/>
            <a:chOff x="10751570" y="5670423"/>
            <a:chExt cx="1578317" cy="976491"/>
          </a:xfrm>
        </p:grpSpPr>
        <p:pic>
          <p:nvPicPr>
            <p:cNvPr id="662" name="Google Shape;662;p120"/>
            <p:cNvPicPr preferRelativeResize="0"/>
            <p:nvPr/>
          </p:nvPicPr>
          <p:blipFill rotWithShape="1">
            <a:blip r:embed="rId6">
              <a:alphaModFix/>
            </a:blip>
            <a:srcRect b="4725" l="26084" r="0" t="0"/>
            <a:stretch/>
          </p:blipFill>
          <p:spPr>
            <a:xfrm>
              <a:off x="10751570" y="6131474"/>
              <a:ext cx="1578317" cy="515440"/>
            </a:xfrm>
            <a:prstGeom prst="rect">
              <a:avLst/>
            </a:prstGeom>
            <a:noFill/>
            <a:ln>
              <a:noFill/>
            </a:ln>
          </p:spPr>
        </p:pic>
        <p:pic>
          <p:nvPicPr>
            <p:cNvPr id="663" name="Google Shape;663;p120"/>
            <p:cNvPicPr preferRelativeResize="0"/>
            <p:nvPr/>
          </p:nvPicPr>
          <p:blipFill rotWithShape="1">
            <a:blip r:embed="rId6">
              <a:alphaModFix/>
            </a:blip>
            <a:srcRect b="17197" l="0" r="84509" t="0"/>
            <a:stretch/>
          </p:blipFill>
          <p:spPr>
            <a:xfrm>
              <a:off x="10971811" y="5670423"/>
              <a:ext cx="330781" cy="447954"/>
            </a:xfrm>
            <a:prstGeom prst="rect">
              <a:avLst/>
            </a:prstGeom>
            <a:noFill/>
            <a:ln>
              <a:noFill/>
            </a:ln>
          </p:spPr>
        </p:pic>
      </p:grpSp>
      <p:pic>
        <p:nvPicPr>
          <p:cNvPr id="664" name="Google Shape;664;p120"/>
          <p:cNvPicPr preferRelativeResize="0"/>
          <p:nvPr/>
        </p:nvPicPr>
        <p:blipFill rotWithShape="1">
          <a:blip r:embed="rId7">
            <a:alphaModFix/>
          </a:blip>
          <a:srcRect b="0" l="0" r="0" t="0"/>
          <a:stretch/>
        </p:blipFill>
        <p:spPr>
          <a:xfrm>
            <a:off x="8513148" y="4238712"/>
            <a:ext cx="365807" cy="365811"/>
          </a:xfrm>
          <a:prstGeom prst="rect">
            <a:avLst/>
          </a:prstGeom>
          <a:noFill/>
          <a:ln>
            <a:noFill/>
          </a:ln>
        </p:spPr>
      </p:pic>
      <p:pic>
        <p:nvPicPr>
          <p:cNvPr id="665" name="Google Shape;665;p120"/>
          <p:cNvPicPr preferRelativeResize="0"/>
          <p:nvPr/>
        </p:nvPicPr>
        <p:blipFill rotWithShape="1">
          <a:blip r:embed="rId8">
            <a:alphaModFix/>
          </a:blip>
          <a:srcRect b="0" l="0" r="0" t="0"/>
          <a:stretch/>
        </p:blipFill>
        <p:spPr>
          <a:xfrm>
            <a:off x="7529202" y="4235167"/>
            <a:ext cx="525043" cy="372880"/>
          </a:xfrm>
          <a:prstGeom prst="rect">
            <a:avLst/>
          </a:prstGeom>
          <a:noFill/>
          <a:ln>
            <a:noFill/>
          </a:ln>
        </p:spPr>
      </p:pic>
      <p:sp>
        <p:nvSpPr>
          <p:cNvPr id="666" name="Google Shape;666;p120"/>
          <p:cNvSpPr/>
          <p:nvPr/>
        </p:nvSpPr>
        <p:spPr>
          <a:xfrm>
            <a:off x="313100" y="1396627"/>
            <a:ext cx="8517300" cy="37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FFFFFF"/>
                </a:solidFill>
                <a:latin typeface="Arial"/>
                <a:ea typeface="Arial"/>
                <a:cs typeface="Arial"/>
                <a:sym typeface="Arial"/>
              </a:rPr>
              <a:t>Low Birthweight and Preterm Infant Feeding Trial and Supportive Care Package Study (LIFT-UP)</a:t>
            </a:r>
            <a:endParaRPr i="0" sz="2200" u="none" cap="none" strike="noStrike">
              <a:solidFill>
                <a:srgbClr val="FFFFFF"/>
              </a:solidFill>
            </a:endParaRPr>
          </a:p>
          <a:p>
            <a:pPr indent="0" lvl="0" marL="0" marR="0" rtl="0" algn="ctr">
              <a:lnSpc>
                <a:spcPct val="100000"/>
              </a:lnSpc>
              <a:spcBef>
                <a:spcPts val="0"/>
              </a:spcBef>
              <a:spcAft>
                <a:spcPts val="0"/>
              </a:spcAft>
              <a:buClr>
                <a:srgbClr val="000000"/>
              </a:buClr>
              <a:buSzPts val="2200"/>
              <a:buFont typeface="Arial"/>
              <a:buNone/>
            </a:pPr>
            <a:r>
              <a:t/>
            </a:r>
            <a:endParaRPr sz="2200">
              <a:solidFill>
                <a:srgbClr val="FFFFFF"/>
              </a:solidFill>
            </a:endParaRPr>
          </a:p>
          <a:p>
            <a:pPr indent="0" lvl="0" marL="0" marR="0" rtl="0" algn="ctr">
              <a:lnSpc>
                <a:spcPct val="100000"/>
              </a:lnSpc>
              <a:spcBef>
                <a:spcPts val="0"/>
              </a:spcBef>
              <a:spcAft>
                <a:spcPts val="0"/>
              </a:spcAft>
              <a:buClr>
                <a:srgbClr val="000000"/>
              </a:buClr>
              <a:buSzPts val="2200"/>
              <a:buFont typeface="Arial"/>
              <a:buNone/>
            </a:pPr>
            <a:r>
              <a:rPr lang="en" sz="2200">
                <a:solidFill>
                  <a:srgbClr val="FFFFFF"/>
                </a:solidFill>
              </a:rPr>
              <a:t>MCH Internship Opportunity</a:t>
            </a:r>
            <a:endParaRPr sz="2200">
              <a:solidFill>
                <a:srgbClr val="FFFFFF"/>
              </a:solidFill>
            </a:endParaRPr>
          </a:p>
        </p:txBody>
      </p:sp>
      <p:sp>
        <p:nvSpPr>
          <p:cNvPr id="667" name="Google Shape;667;p120"/>
          <p:cNvSpPr/>
          <p:nvPr/>
        </p:nvSpPr>
        <p:spPr>
          <a:xfrm>
            <a:off x="313125" y="2500898"/>
            <a:ext cx="8517300" cy="33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200"/>
              <a:buFont typeface="Arial"/>
              <a:buNone/>
            </a:pPr>
            <a:r>
              <a:t/>
            </a:r>
            <a:endParaRPr sz="2000">
              <a:solidFill>
                <a:srgbClr val="FFFFFF"/>
              </a:solidFill>
            </a:endParaRPr>
          </a:p>
        </p:txBody>
      </p:sp>
      <p:grpSp>
        <p:nvGrpSpPr>
          <p:cNvPr id="668" name="Google Shape;668;p120"/>
          <p:cNvGrpSpPr/>
          <p:nvPr/>
        </p:nvGrpSpPr>
        <p:grpSpPr>
          <a:xfrm>
            <a:off x="127530" y="4234650"/>
            <a:ext cx="1355373" cy="373901"/>
            <a:chOff x="2900675" y="317408"/>
            <a:chExt cx="3088818" cy="768870"/>
          </a:xfrm>
        </p:grpSpPr>
        <p:pic>
          <p:nvPicPr>
            <p:cNvPr id="669" name="Google Shape;669;p120"/>
            <p:cNvPicPr preferRelativeResize="0"/>
            <p:nvPr/>
          </p:nvPicPr>
          <p:blipFill rotWithShape="1">
            <a:blip r:embed="rId9">
              <a:alphaModFix/>
            </a:blip>
            <a:srcRect b="0" l="0" r="0" t="0"/>
            <a:stretch/>
          </p:blipFill>
          <p:spPr>
            <a:xfrm>
              <a:off x="2900675" y="317408"/>
              <a:ext cx="1537740" cy="768870"/>
            </a:xfrm>
            <a:prstGeom prst="rect">
              <a:avLst/>
            </a:prstGeom>
            <a:noFill/>
            <a:ln>
              <a:noFill/>
            </a:ln>
          </p:spPr>
        </p:pic>
        <p:pic>
          <p:nvPicPr>
            <p:cNvPr descr="Text&#10;&#10;Description automatically generated with medium confidence" id="670" name="Google Shape;670;p120"/>
            <p:cNvPicPr preferRelativeResize="0"/>
            <p:nvPr/>
          </p:nvPicPr>
          <p:blipFill rotWithShape="1">
            <a:blip r:embed="rId10">
              <a:alphaModFix/>
            </a:blip>
            <a:srcRect b="0" l="0" r="0" t="0"/>
            <a:stretch/>
          </p:blipFill>
          <p:spPr>
            <a:xfrm>
              <a:off x="4889750" y="422146"/>
              <a:ext cx="1036648" cy="296975"/>
            </a:xfrm>
            <a:prstGeom prst="rect">
              <a:avLst/>
            </a:prstGeom>
            <a:noFill/>
            <a:ln>
              <a:noFill/>
            </a:ln>
          </p:spPr>
        </p:pic>
        <p:pic>
          <p:nvPicPr>
            <p:cNvPr descr="A picture containing text, sign, plate, tableware&#10;&#10;Description automatically generated" id="671" name="Google Shape;671;p120"/>
            <p:cNvPicPr preferRelativeResize="0"/>
            <p:nvPr/>
          </p:nvPicPr>
          <p:blipFill rotWithShape="1">
            <a:blip r:embed="rId11">
              <a:alphaModFix/>
            </a:blip>
            <a:srcRect b="0" l="0" r="0" t="0"/>
            <a:stretch/>
          </p:blipFill>
          <p:spPr>
            <a:xfrm>
              <a:off x="4898313" y="782051"/>
              <a:ext cx="1091180" cy="194674"/>
            </a:xfrm>
            <a:prstGeom prst="rect">
              <a:avLst/>
            </a:prstGeom>
            <a:noFill/>
            <a:ln>
              <a:noFill/>
            </a:ln>
          </p:spPr>
        </p:pic>
        <p:cxnSp>
          <p:nvCxnSpPr>
            <p:cNvPr id="672" name="Google Shape;672;p120"/>
            <p:cNvCxnSpPr/>
            <p:nvPr/>
          </p:nvCxnSpPr>
          <p:spPr>
            <a:xfrm>
              <a:off x="4648177" y="421844"/>
              <a:ext cx="0" cy="554700"/>
            </a:xfrm>
            <a:prstGeom prst="straightConnector1">
              <a:avLst/>
            </a:prstGeom>
            <a:noFill/>
            <a:ln cap="flat" cmpd="sng" w="9525">
              <a:solidFill>
                <a:srgbClr val="218597"/>
              </a:solidFill>
              <a:prstDash val="solid"/>
              <a:round/>
              <a:headEnd len="sm" w="sm" type="none"/>
              <a:tailEnd len="sm" w="sm" type="none"/>
            </a:ln>
          </p:spPr>
        </p:cxnSp>
      </p:grpSp>
      <p:pic>
        <p:nvPicPr>
          <p:cNvPr descr="A picture containing person, indoor&#10;&#10;Description automatically generated" id="673" name="Google Shape;673;p120"/>
          <p:cNvPicPr preferRelativeResize="0"/>
          <p:nvPr/>
        </p:nvPicPr>
        <p:blipFill rotWithShape="1">
          <a:blip r:embed="rId12">
            <a:alphaModFix/>
          </a:blip>
          <a:srcRect b="0" l="0" r="0" t="0"/>
          <a:stretch/>
        </p:blipFill>
        <p:spPr>
          <a:xfrm>
            <a:off x="7093182" y="2655742"/>
            <a:ext cx="1727381" cy="1151602"/>
          </a:xfrm>
          <a:prstGeom prst="rect">
            <a:avLst/>
          </a:prstGeom>
          <a:noFill/>
          <a:ln cap="flat" cmpd="sng" w="9525">
            <a:solidFill>
              <a:srgbClr val="FFFFFF"/>
            </a:solidFill>
            <a:prstDash val="solid"/>
            <a:round/>
            <a:headEnd len="sm" w="sm" type="none"/>
            <a:tailEnd len="sm" w="sm" type="none"/>
          </a:ln>
        </p:spPr>
      </p:pic>
      <p:pic>
        <p:nvPicPr>
          <p:cNvPr descr="A person holding a baby&#10;&#10;Description automatically generated" id="674" name="Google Shape;674;p120"/>
          <p:cNvPicPr preferRelativeResize="0"/>
          <p:nvPr/>
        </p:nvPicPr>
        <p:blipFill rotWithShape="1">
          <a:blip r:embed="rId13">
            <a:alphaModFix/>
          </a:blip>
          <a:srcRect b="0" l="0" r="0" t="0"/>
          <a:stretch/>
        </p:blipFill>
        <p:spPr>
          <a:xfrm>
            <a:off x="313108" y="190850"/>
            <a:ext cx="1727381" cy="1148784"/>
          </a:xfrm>
          <a:prstGeom prst="rect">
            <a:avLst/>
          </a:prstGeom>
          <a:noFill/>
          <a:ln cap="flat" cmpd="sng" w="9525">
            <a:solidFill>
              <a:srgbClr val="FFFFFF"/>
            </a:solidFill>
            <a:prstDash val="solid"/>
            <a:round/>
            <a:headEnd len="sm" w="sm" type="none"/>
            <a:tailEnd len="sm" w="sm" type="none"/>
          </a:ln>
        </p:spPr>
      </p:pic>
      <p:pic>
        <p:nvPicPr>
          <p:cNvPr id="675" name="Google Shape;675;p120"/>
          <p:cNvPicPr preferRelativeResize="0"/>
          <p:nvPr/>
        </p:nvPicPr>
        <p:blipFill rotWithShape="1">
          <a:blip r:embed="rId14">
            <a:alphaModFix/>
          </a:blip>
          <a:srcRect b="27161" l="9990" r="8788" t="14021"/>
          <a:stretch/>
        </p:blipFill>
        <p:spPr>
          <a:xfrm>
            <a:off x="1880671" y="4257475"/>
            <a:ext cx="912028" cy="328225"/>
          </a:xfrm>
          <a:prstGeom prst="rect">
            <a:avLst/>
          </a:prstGeom>
          <a:noFill/>
          <a:ln>
            <a:noFill/>
          </a:ln>
        </p:spPr>
      </p:pic>
      <p:pic>
        <p:nvPicPr>
          <p:cNvPr id="676" name="Google Shape;676;p120"/>
          <p:cNvPicPr preferRelativeResize="0"/>
          <p:nvPr/>
        </p:nvPicPr>
        <p:blipFill rotWithShape="1">
          <a:blip r:embed="rId15">
            <a:alphaModFix/>
          </a:blip>
          <a:srcRect b="1816" l="0" r="74154" t="0"/>
          <a:stretch/>
        </p:blipFill>
        <p:spPr>
          <a:xfrm>
            <a:off x="3114287" y="4237402"/>
            <a:ext cx="365800" cy="368372"/>
          </a:xfrm>
          <a:prstGeom prst="rect">
            <a:avLst/>
          </a:prstGeom>
          <a:noFill/>
          <a:ln>
            <a:noFill/>
          </a:ln>
        </p:spPr>
      </p:pic>
      <p:sp>
        <p:nvSpPr>
          <p:cNvPr id="677" name="Google Shape;677;p120"/>
          <p:cNvSpPr txBox="1"/>
          <p:nvPr/>
        </p:nvSpPr>
        <p:spPr>
          <a:xfrm>
            <a:off x="6259650" y="142300"/>
            <a:ext cx="2619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chemeClr val="lt1"/>
                </a:solidFill>
                <a:latin typeface="Trebuchet MS"/>
                <a:ea typeface="Trebuchet MS"/>
                <a:cs typeface="Trebuchet MS"/>
                <a:sym typeface="Trebuchet MS"/>
              </a:rPr>
              <a:t>Confidential - Not for distribution</a:t>
            </a:r>
            <a:endParaRPr i="1" sz="1200">
              <a:solidFill>
                <a:schemeClr val="lt1"/>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129"/>
          <p:cNvSpPr txBox="1"/>
          <p:nvPr>
            <p:ph type="title"/>
          </p:nvPr>
        </p:nvSpPr>
        <p:spPr>
          <a:xfrm>
            <a:off x="800100" y="2"/>
            <a:ext cx="7543800" cy="10077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b="1" lang="en" sz="2400">
                <a:solidFill>
                  <a:srgbClr val="00ACC5"/>
                </a:solidFill>
                <a:latin typeface="Arial"/>
                <a:ea typeface="Arial"/>
                <a:cs typeface="Arial"/>
                <a:sym typeface="Arial"/>
              </a:rPr>
              <a:t>Background </a:t>
            </a:r>
            <a:r>
              <a:rPr lang="en" sz="2400">
                <a:latin typeface="Arial"/>
                <a:ea typeface="Arial"/>
                <a:cs typeface="Arial"/>
                <a:sym typeface="Arial"/>
              </a:rPr>
              <a:t>| </a:t>
            </a:r>
            <a:r>
              <a:rPr b="1" lang="en" sz="2400">
                <a:latin typeface="Arial"/>
                <a:ea typeface="Arial"/>
                <a:cs typeface="Arial"/>
                <a:sym typeface="Arial"/>
              </a:rPr>
              <a:t>LIFT-UP study </a:t>
            </a:r>
            <a:r>
              <a:rPr lang="en" sz="2400">
                <a:latin typeface="Arial"/>
                <a:ea typeface="Arial"/>
                <a:cs typeface="Arial"/>
                <a:sym typeface="Arial"/>
              </a:rPr>
              <a:t>- Goal</a:t>
            </a:r>
            <a:endParaRPr sz="2400">
              <a:latin typeface="Arial"/>
              <a:ea typeface="Arial"/>
              <a:cs typeface="Arial"/>
              <a:sym typeface="Arial"/>
            </a:endParaRPr>
          </a:p>
        </p:txBody>
      </p:sp>
      <p:sp>
        <p:nvSpPr>
          <p:cNvPr id="822" name="Google Shape;822;p129"/>
          <p:cNvSpPr txBox="1"/>
          <p:nvPr>
            <p:ph idx="12" type="sldNum"/>
          </p:nvPr>
        </p:nvSpPr>
        <p:spPr>
          <a:xfrm>
            <a:off x="8343900" y="4767264"/>
            <a:ext cx="689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823" name="Google Shape;823;p129"/>
          <p:cNvSpPr txBox="1"/>
          <p:nvPr/>
        </p:nvSpPr>
        <p:spPr>
          <a:xfrm>
            <a:off x="515700" y="1024675"/>
            <a:ext cx="8441400" cy="2742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dk2"/>
                </a:solidFill>
                <a:highlight>
                  <a:srgbClr val="FFFFFF"/>
                </a:highlight>
              </a:rPr>
              <a:t>To improve feeding and growth outcomes among low birthweight and/or preterm infants in low resource setting by </a:t>
            </a:r>
            <a:endParaRPr sz="1600">
              <a:solidFill>
                <a:schemeClr val="dk2"/>
              </a:solidFill>
              <a:highlight>
                <a:srgbClr val="FFFFFF"/>
              </a:highlight>
            </a:endParaRPr>
          </a:p>
          <a:p>
            <a:pPr indent="-330200" lvl="0" marL="457200" rtl="0" algn="l">
              <a:lnSpc>
                <a:spcPct val="115000"/>
              </a:lnSpc>
              <a:spcBef>
                <a:spcPts val="0"/>
              </a:spcBef>
              <a:spcAft>
                <a:spcPts val="0"/>
              </a:spcAft>
              <a:buClr>
                <a:schemeClr val="dk2"/>
              </a:buClr>
              <a:buSzPts val="1600"/>
              <a:buChar char="●"/>
            </a:pPr>
            <a:r>
              <a:rPr lang="en" sz="1600">
                <a:solidFill>
                  <a:schemeClr val="dk2"/>
                </a:solidFill>
                <a:highlight>
                  <a:srgbClr val="FFFFFF"/>
                </a:highlight>
              </a:rPr>
              <a:t>promoting the initiation and maintenance of breastfeeding through an integrated approach comprising lactation support, feeding counseling, KMC and WASH in the facility and during the transition home, </a:t>
            </a:r>
            <a:endParaRPr sz="1600">
              <a:solidFill>
                <a:schemeClr val="dk2"/>
              </a:solidFill>
              <a:highlight>
                <a:srgbClr val="FFFFFF"/>
              </a:highlight>
            </a:endParaRPr>
          </a:p>
          <a:p>
            <a:pPr indent="-330200" lvl="0" marL="457200" rtl="0" algn="l">
              <a:lnSpc>
                <a:spcPct val="115000"/>
              </a:lnSpc>
              <a:spcBef>
                <a:spcPts val="0"/>
              </a:spcBef>
              <a:spcAft>
                <a:spcPts val="0"/>
              </a:spcAft>
              <a:buClr>
                <a:schemeClr val="dk2"/>
              </a:buClr>
              <a:buSzPts val="1600"/>
              <a:buChar char="●"/>
            </a:pPr>
            <a:r>
              <a:rPr lang="en" sz="1600">
                <a:solidFill>
                  <a:schemeClr val="dk2"/>
                </a:solidFill>
                <a:highlight>
                  <a:srgbClr val="FFFFFF"/>
                </a:highlight>
              </a:rPr>
              <a:t>fortifying human milk for very LBW or very preterm infants, and </a:t>
            </a:r>
            <a:endParaRPr sz="1600">
              <a:solidFill>
                <a:schemeClr val="dk2"/>
              </a:solidFill>
              <a:highlight>
                <a:srgbClr val="FFFFFF"/>
              </a:highlight>
            </a:endParaRPr>
          </a:p>
          <a:p>
            <a:pPr indent="-330200" lvl="0" marL="457200" rtl="0" algn="l">
              <a:lnSpc>
                <a:spcPct val="115000"/>
              </a:lnSpc>
              <a:spcBef>
                <a:spcPts val="0"/>
              </a:spcBef>
              <a:spcAft>
                <a:spcPts val="0"/>
              </a:spcAft>
              <a:buClr>
                <a:schemeClr val="dk2"/>
              </a:buClr>
              <a:buSzPts val="1600"/>
              <a:buChar char="●"/>
            </a:pPr>
            <a:r>
              <a:rPr lang="en" sz="1600">
                <a:solidFill>
                  <a:schemeClr val="dk2"/>
                </a:solidFill>
                <a:highlight>
                  <a:srgbClr val="FFFFFF"/>
                </a:highlight>
              </a:rPr>
              <a:t>exploring the acceptability and feasibility of introducing probiotics in India, Malawi, and Tanzania</a:t>
            </a:r>
            <a:endParaRPr sz="1600">
              <a:solidFill>
                <a:schemeClr val="dk2"/>
              </a:solidFill>
              <a:highlight>
                <a:srgbClr val="FFFFFF"/>
              </a:highlight>
            </a:endParaRPr>
          </a:p>
          <a:p>
            <a:pPr indent="0" lvl="0" marL="0" rtl="0" algn="ctr">
              <a:spcBef>
                <a:spcPts val="0"/>
              </a:spcBef>
              <a:spcAft>
                <a:spcPts val="0"/>
              </a:spcAft>
              <a:buNone/>
            </a:pPr>
            <a:r>
              <a:t/>
            </a:r>
            <a:endParaRPr sz="1900"/>
          </a:p>
        </p:txBody>
      </p:sp>
      <p:pic>
        <p:nvPicPr>
          <p:cNvPr id="824" name="Google Shape;824;p129"/>
          <p:cNvPicPr preferRelativeResize="0"/>
          <p:nvPr/>
        </p:nvPicPr>
        <p:blipFill>
          <a:blip r:embed="rId3">
            <a:alphaModFix/>
          </a:blip>
          <a:stretch>
            <a:fillRect/>
          </a:stretch>
        </p:blipFill>
        <p:spPr>
          <a:xfrm>
            <a:off x="2184375" y="3332850"/>
            <a:ext cx="4697649" cy="1688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30"/>
          <p:cNvSpPr txBox="1"/>
          <p:nvPr>
            <p:ph type="title"/>
          </p:nvPr>
        </p:nvSpPr>
        <p:spPr>
          <a:xfrm>
            <a:off x="800100" y="0"/>
            <a:ext cx="8210700" cy="10077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b="1" lang="en" sz="2400">
                <a:solidFill>
                  <a:srgbClr val="00ACC5"/>
                </a:solidFill>
                <a:latin typeface="Arial"/>
                <a:ea typeface="Arial"/>
                <a:cs typeface="Arial"/>
                <a:sym typeface="Arial"/>
              </a:rPr>
              <a:t>Background </a:t>
            </a:r>
            <a:r>
              <a:rPr lang="en" sz="2400">
                <a:latin typeface="Arial"/>
                <a:ea typeface="Arial"/>
                <a:cs typeface="Arial"/>
                <a:sym typeface="Arial"/>
              </a:rPr>
              <a:t>| </a:t>
            </a:r>
            <a:r>
              <a:rPr b="1" lang="en" sz="2400">
                <a:latin typeface="Arial"/>
                <a:ea typeface="Arial"/>
                <a:cs typeface="Arial"/>
                <a:sym typeface="Arial"/>
              </a:rPr>
              <a:t>LIFT-UP study o</a:t>
            </a:r>
            <a:r>
              <a:rPr b="1" lang="en" sz="2600">
                <a:latin typeface="Source Sans Pro"/>
                <a:ea typeface="Source Sans Pro"/>
                <a:cs typeface="Source Sans Pro"/>
                <a:sym typeface="Source Sans Pro"/>
              </a:rPr>
              <a:t>verview</a:t>
            </a:r>
            <a:r>
              <a:rPr lang="en" sz="2600">
                <a:latin typeface="Source Sans Pro"/>
                <a:ea typeface="Source Sans Pro"/>
                <a:cs typeface="Source Sans Pro"/>
                <a:sym typeface="Source Sans Pro"/>
              </a:rPr>
              <a:t> - Objectives, settings &amp; populations</a:t>
            </a:r>
            <a:endParaRPr sz="2600">
              <a:latin typeface="Source Sans Pro"/>
              <a:ea typeface="Source Sans Pro"/>
              <a:cs typeface="Source Sans Pro"/>
              <a:sym typeface="Source Sans Pro"/>
            </a:endParaRPr>
          </a:p>
        </p:txBody>
      </p:sp>
      <p:pic>
        <p:nvPicPr>
          <p:cNvPr id="831" name="Google Shape;831;p130"/>
          <p:cNvPicPr preferRelativeResize="0"/>
          <p:nvPr/>
        </p:nvPicPr>
        <p:blipFill>
          <a:blip r:embed="rId3">
            <a:alphaModFix/>
          </a:blip>
          <a:stretch>
            <a:fillRect/>
          </a:stretch>
        </p:blipFill>
        <p:spPr>
          <a:xfrm>
            <a:off x="1828800" y="1160102"/>
            <a:ext cx="7032697" cy="3830998"/>
          </a:xfrm>
          <a:prstGeom prst="rect">
            <a:avLst/>
          </a:prstGeom>
          <a:noFill/>
          <a:ln>
            <a:noFill/>
          </a:ln>
        </p:spPr>
      </p:pic>
      <p:sp>
        <p:nvSpPr>
          <p:cNvPr id="832" name="Google Shape;832;p130"/>
          <p:cNvSpPr txBox="1"/>
          <p:nvPr/>
        </p:nvSpPr>
        <p:spPr>
          <a:xfrm>
            <a:off x="184100" y="1160100"/>
            <a:ext cx="1647000" cy="1457100"/>
          </a:xfrm>
          <a:prstGeom prst="rect">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latin typeface="Source Sans Pro"/>
              <a:ea typeface="Source Sans Pro"/>
              <a:cs typeface="Source Sans Pro"/>
              <a:sym typeface="Source Sans Pro"/>
            </a:endParaRPr>
          </a:p>
          <a:p>
            <a:pPr indent="0" lvl="0" marL="0" rtl="0" algn="l">
              <a:spcBef>
                <a:spcPts val="0"/>
              </a:spcBef>
              <a:spcAft>
                <a:spcPts val="0"/>
              </a:spcAft>
              <a:buNone/>
            </a:pPr>
            <a:r>
              <a:t/>
            </a:r>
            <a:endParaRPr b="1" sz="1300">
              <a:latin typeface="Source Sans Pro"/>
              <a:ea typeface="Source Sans Pro"/>
              <a:cs typeface="Source Sans Pro"/>
              <a:sym typeface="Source Sans Pro"/>
            </a:endParaRPr>
          </a:p>
          <a:p>
            <a:pPr indent="0" lvl="0" marL="0" rtl="0" algn="l">
              <a:spcBef>
                <a:spcPts val="0"/>
              </a:spcBef>
              <a:spcAft>
                <a:spcPts val="0"/>
              </a:spcAft>
              <a:buNone/>
            </a:pPr>
            <a:r>
              <a:rPr b="1" lang="en" sz="1300">
                <a:latin typeface="Source Sans Pro"/>
                <a:ea typeface="Source Sans Pro"/>
                <a:cs typeface="Source Sans Pro"/>
                <a:sym typeface="Source Sans Pro"/>
              </a:rPr>
              <a:t>Adaptive implementation science research</a:t>
            </a:r>
            <a:endParaRPr b="1" sz="1300">
              <a:latin typeface="Source Sans Pro"/>
              <a:ea typeface="Source Sans Pro"/>
              <a:cs typeface="Source Sans Pro"/>
              <a:sym typeface="Source Sans Pro"/>
            </a:endParaRPr>
          </a:p>
          <a:p>
            <a:pPr indent="0" lvl="0" marL="0" rtl="0" algn="l">
              <a:spcBef>
                <a:spcPts val="0"/>
              </a:spcBef>
              <a:spcAft>
                <a:spcPts val="0"/>
              </a:spcAft>
              <a:buNone/>
            </a:pPr>
            <a:r>
              <a:t/>
            </a:r>
            <a:endParaRPr b="1" sz="1300">
              <a:latin typeface="Source Sans Pro"/>
              <a:ea typeface="Source Sans Pro"/>
              <a:cs typeface="Source Sans Pro"/>
              <a:sym typeface="Source Sans Pro"/>
            </a:endParaRPr>
          </a:p>
          <a:p>
            <a:pPr indent="0" lvl="0" marL="0" rtl="0" algn="l">
              <a:spcBef>
                <a:spcPts val="0"/>
              </a:spcBef>
              <a:spcAft>
                <a:spcPts val="0"/>
              </a:spcAft>
              <a:buNone/>
            </a:pPr>
            <a:r>
              <a:t/>
            </a:r>
            <a:endParaRPr b="1" sz="1300">
              <a:latin typeface="Source Sans Pro"/>
              <a:ea typeface="Source Sans Pro"/>
              <a:cs typeface="Source Sans Pro"/>
              <a:sym typeface="Source Sans Pro"/>
            </a:endParaRPr>
          </a:p>
        </p:txBody>
      </p:sp>
      <p:sp>
        <p:nvSpPr>
          <p:cNvPr id="833" name="Google Shape;833;p130"/>
          <p:cNvSpPr txBox="1"/>
          <p:nvPr/>
        </p:nvSpPr>
        <p:spPr>
          <a:xfrm>
            <a:off x="184000" y="2787575"/>
            <a:ext cx="1647000" cy="7539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latin typeface="Source Sans Pro"/>
                <a:ea typeface="Source Sans Pro"/>
                <a:cs typeface="Source Sans Pro"/>
                <a:sym typeface="Source Sans Pro"/>
              </a:rPr>
              <a:t>Individual RCT</a:t>
            </a:r>
            <a:endParaRPr b="1" sz="1300">
              <a:latin typeface="Source Sans Pro"/>
              <a:ea typeface="Source Sans Pro"/>
              <a:cs typeface="Source Sans Pro"/>
              <a:sym typeface="Source Sans Pro"/>
            </a:endParaRPr>
          </a:p>
        </p:txBody>
      </p:sp>
      <p:sp>
        <p:nvSpPr>
          <p:cNvPr id="834" name="Google Shape;834;p130"/>
          <p:cNvSpPr txBox="1"/>
          <p:nvPr/>
        </p:nvSpPr>
        <p:spPr>
          <a:xfrm>
            <a:off x="184100" y="3659050"/>
            <a:ext cx="1647000" cy="546900"/>
          </a:xfrm>
          <a:prstGeom prst="rect">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latin typeface="Source Sans Pro"/>
                <a:ea typeface="Source Sans Pro"/>
                <a:cs typeface="Source Sans Pro"/>
                <a:sym typeface="Source Sans Pro"/>
              </a:rPr>
              <a:t>Exploratory qualitative research</a:t>
            </a:r>
            <a:endParaRPr b="1" sz="1300">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131"/>
          <p:cNvSpPr txBox="1"/>
          <p:nvPr>
            <p:ph type="ctrTitle"/>
          </p:nvPr>
        </p:nvSpPr>
        <p:spPr>
          <a:xfrm>
            <a:off x="1063256" y="1424940"/>
            <a:ext cx="7280700" cy="12801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What is the internship opportunity?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132"/>
          <p:cNvSpPr txBox="1"/>
          <p:nvPr>
            <p:ph type="title"/>
          </p:nvPr>
        </p:nvSpPr>
        <p:spPr>
          <a:xfrm>
            <a:off x="800100" y="2"/>
            <a:ext cx="7543800" cy="1007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sz="2400"/>
              <a:t>Intern roles and responsibilities</a:t>
            </a:r>
            <a:endParaRPr sz="2400"/>
          </a:p>
        </p:txBody>
      </p:sp>
      <p:sp>
        <p:nvSpPr>
          <p:cNvPr id="845" name="Google Shape;845;p132"/>
          <p:cNvSpPr txBox="1"/>
          <p:nvPr>
            <p:ph idx="1" type="body"/>
          </p:nvPr>
        </p:nvSpPr>
        <p:spPr>
          <a:xfrm>
            <a:off x="800100" y="1053347"/>
            <a:ext cx="7543800" cy="3579300"/>
          </a:xfrm>
          <a:prstGeom prst="rect">
            <a:avLst/>
          </a:prstGeom>
        </p:spPr>
        <p:txBody>
          <a:bodyPr anchorCtr="0" anchor="t" bIns="45700" lIns="91425" spcFirstLastPara="1" rIns="91425" wrap="square" tIns="137150">
            <a:noAutofit/>
          </a:bodyPr>
          <a:lstStyle/>
          <a:p>
            <a:pPr indent="-330200" lvl="0" marL="457200" rtl="0" algn="l">
              <a:spcBef>
                <a:spcPts val="0"/>
              </a:spcBef>
              <a:spcAft>
                <a:spcPts val="0"/>
              </a:spcAft>
              <a:buSzPts val="1600"/>
              <a:buFont typeface="Arial"/>
              <a:buChar char="●"/>
            </a:pPr>
            <a:r>
              <a:rPr lang="en" sz="1600">
                <a:latin typeface="Arial"/>
                <a:ea typeface="Arial"/>
                <a:cs typeface="Arial"/>
                <a:sym typeface="Arial"/>
              </a:rPr>
              <a:t>Assist with quantitative tool development for adaptive implementation science research (‘objective 2’)</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en" sz="1600">
                <a:latin typeface="Arial"/>
                <a:ea typeface="Arial"/>
                <a:cs typeface="Arial"/>
                <a:sym typeface="Arial"/>
              </a:rPr>
              <a:t>Data visualization/presentation to summarize key findings</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en" sz="1600">
                <a:latin typeface="Arial"/>
                <a:ea typeface="Arial"/>
                <a:cs typeface="Arial"/>
                <a:sym typeface="Arial"/>
              </a:rPr>
              <a:t>REDCap:</a:t>
            </a:r>
            <a:endParaRPr sz="1600">
              <a:latin typeface="Arial"/>
              <a:ea typeface="Arial"/>
              <a:cs typeface="Arial"/>
              <a:sym typeface="Arial"/>
            </a:endParaRPr>
          </a:p>
          <a:p>
            <a:pPr indent="-330200" lvl="1" marL="914400" rtl="0" algn="l">
              <a:spcBef>
                <a:spcPts val="0"/>
              </a:spcBef>
              <a:spcAft>
                <a:spcPts val="0"/>
              </a:spcAft>
              <a:buSzPts val="1600"/>
              <a:buFont typeface="Arial"/>
              <a:buChar char="○"/>
            </a:pPr>
            <a:r>
              <a:rPr lang="en" sz="1600">
                <a:latin typeface="Arial"/>
                <a:ea typeface="Arial"/>
                <a:cs typeface="Arial"/>
                <a:sym typeface="Arial"/>
              </a:rPr>
              <a:t>Testing data collection tools in REDCap prior to study launch (for objective 2 and RCT)</a:t>
            </a:r>
            <a:endParaRPr sz="1600">
              <a:latin typeface="Arial"/>
              <a:ea typeface="Arial"/>
              <a:cs typeface="Arial"/>
              <a:sym typeface="Arial"/>
            </a:endParaRPr>
          </a:p>
          <a:p>
            <a:pPr indent="-330200" lvl="1" marL="914400" rtl="0" algn="l">
              <a:spcBef>
                <a:spcPts val="0"/>
              </a:spcBef>
              <a:spcAft>
                <a:spcPts val="0"/>
              </a:spcAft>
              <a:buSzPts val="1600"/>
              <a:buFont typeface="Arial"/>
              <a:buChar char="○"/>
            </a:pPr>
            <a:r>
              <a:rPr lang="en" sz="1600">
                <a:latin typeface="Arial"/>
                <a:ea typeface="Arial"/>
                <a:cs typeface="Arial"/>
                <a:sym typeface="Arial"/>
              </a:rPr>
              <a:t>Create a user guide/ recording for REDCap data collection for RCT</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en" sz="1600">
                <a:latin typeface="Arial"/>
                <a:ea typeface="Arial"/>
                <a:cs typeface="Arial"/>
                <a:sym typeface="Arial"/>
              </a:rPr>
              <a:t>Finalize</a:t>
            </a:r>
            <a:r>
              <a:rPr lang="en" sz="1600">
                <a:latin typeface="Arial"/>
                <a:ea typeface="Arial"/>
                <a:cs typeface="Arial"/>
                <a:sym typeface="Arial"/>
              </a:rPr>
              <a:t> documentation of tool guides to share with site partners</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en" sz="1600">
                <a:latin typeface="Arial"/>
                <a:ea typeface="Arial"/>
                <a:cs typeface="Arial"/>
                <a:sym typeface="Arial"/>
              </a:rPr>
              <a:t>Create training materials for site partners</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en" sz="1600">
                <a:latin typeface="Arial"/>
                <a:ea typeface="Arial"/>
                <a:cs typeface="Arial"/>
                <a:sym typeface="Arial"/>
              </a:rPr>
              <a:t>Participate in weekly site calls with partners (optional depending on schedule)</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en" sz="1600">
                <a:latin typeface="Arial"/>
                <a:ea typeface="Arial"/>
                <a:cs typeface="Arial"/>
                <a:sym typeface="Arial"/>
              </a:rPr>
              <a:t>Monitor DQA for RCT and objective 1 to ensure sites are checking data consistently and flag if there are any issues</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en" sz="1600">
                <a:latin typeface="Arial"/>
                <a:ea typeface="Arial"/>
                <a:cs typeface="Arial"/>
                <a:sym typeface="Arial"/>
              </a:rPr>
              <a:t>Conduct literature review and assist with</a:t>
            </a:r>
            <a:r>
              <a:rPr lang="en" sz="1600">
                <a:latin typeface="Arial"/>
                <a:ea typeface="Arial"/>
                <a:cs typeface="Arial"/>
                <a:sym typeface="Arial"/>
              </a:rPr>
              <a:t> one publication</a:t>
            </a:r>
            <a:endParaRPr sz="160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133"/>
          <p:cNvSpPr txBox="1"/>
          <p:nvPr>
            <p:ph type="title"/>
          </p:nvPr>
        </p:nvSpPr>
        <p:spPr>
          <a:xfrm>
            <a:off x="800100" y="2"/>
            <a:ext cx="7543800" cy="1007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sz="2400"/>
              <a:t>What will the intern gain from this internship?</a:t>
            </a:r>
            <a:endParaRPr sz="2400"/>
          </a:p>
        </p:txBody>
      </p:sp>
      <p:sp>
        <p:nvSpPr>
          <p:cNvPr id="851" name="Google Shape;851;p133"/>
          <p:cNvSpPr txBox="1"/>
          <p:nvPr/>
        </p:nvSpPr>
        <p:spPr>
          <a:xfrm>
            <a:off x="963175" y="1856825"/>
            <a:ext cx="6771900" cy="24924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50">
                <a:solidFill>
                  <a:srgbClr val="444746"/>
                </a:solidFill>
                <a:latin typeface="Roboto"/>
                <a:ea typeface="Roboto"/>
                <a:cs typeface="Roboto"/>
                <a:sym typeface="Roboto"/>
              </a:rPr>
              <a:t>Interns will be able to gain very valuable, hands-on research experience on a very complex global research project. They will be engaged with study partners across multiple countries, participating in a critical effort to translate evidence into practice</a:t>
            </a:r>
            <a:endParaRPr sz="2700">
              <a:solidFill>
                <a:schemeClr val="dk2"/>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121"/>
          <p:cNvSpPr txBox="1"/>
          <p:nvPr>
            <p:ph type="ctrTitle"/>
          </p:nvPr>
        </p:nvSpPr>
        <p:spPr>
          <a:xfrm>
            <a:off x="1063256" y="1424940"/>
            <a:ext cx="7280700" cy="12801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Who we are?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CC5"/>
        </a:solidFill>
      </p:bgPr>
    </p:bg>
    <p:spTree>
      <p:nvGrpSpPr>
        <p:cNvPr id="686" name="Shape 686"/>
        <p:cNvGrpSpPr/>
        <p:nvPr/>
      </p:nvGrpSpPr>
      <p:grpSpPr>
        <a:xfrm>
          <a:off x="0" y="0"/>
          <a:ext cx="0" cy="0"/>
          <a:chOff x="0" y="0"/>
          <a:chExt cx="0" cy="0"/>
        </a:xfrm>
      </p:grpSpPr>
      <p:sp>
        <p:nvSpPr>
          <p:cNvPr id="687" name="Google Shape;687;p122"/>
          <p:cNvSpPr/>
          <p:nvPr/>
        </p:nvSpPr>
        <p:spPr>
          <a:xfrm>
            <a:off x="5340150" y="3047450"/>
            <a:ext cx="2955962" cy="294219"/>
          </a:xfrm>
          <a:custGeom>
            <a:rect b="b" l="l" r="r" t="t"/>
            <a:pathLst>
              <a:path extrusionOk="0" h="200149" w="1529605">
                <a:moveTo>
                  <a:pt x="0" y="0"/>
                </a:moveTo>
                <a:lnTo>
                  <a:pt x="1529605" y="0"/>
                </a:lnTo>
                <a:lnTo>
                  <a:pt x="1529605" y="200149"/>
                </a:lnTo>
                <a:lnTo>
                  <a:pt x="0" y="200149"/>
                </a:lnTo>
                <a:close/>
              </a:path>
            </a:pathLst>
          </a:custGeom>
          <a:solidFill>
            <a:srgbClr val="008A9E"/>
          </a:solidFill>
          <a:ln>
            <a:noFill/>
          </a:ln>
        </p:spPr>
      </p:sp>
      <p:pic>
        <p:nvPicPr>
          <p:cNvPr id="688" name="Google Shape;688;p122"/>
          <p:cNvPicPr preferRelativeResize="0"/>
          <p:nvPr/>
        </p:nvPicPr>
        <p:blipFill rotWithShape="1">
          <a:blip r:embed="rId3">
            <a:alphaModFix/>
          </a:blip>
          <a:srcRect b="0" l="0" r="0" t="0"/>
          <a:stretch/>
        </p:blipFill>
        <p:spPr>
          <a:xfrm>
            <a:off x="7975468" y="4368863"/>
            <a:ext cx="868407" cy="383023"/>
          </a:xfrm>
          <a:prstGeom prst="rect">
            <a:avLst/>
          </a:prstGeom>
          <a:noFill/>
          <a:ln>
            <a:noFill/>
          </a:ln>
        </p:spPr>
      </p:pic>
      <p:grpSp>
        <p:nvGrpSpPr>
          <p:cNvPr id="689" name="Google Shape;689;p122"/>
          <p:cNvGrpSpPr/>
          <p:nvPr/>
        </p:nvGrpSpPr>
        <p:grpSpPr>
          <a:xfrm>
            <a:off x="902925" y="259875"/>
            <a:ext cx="7303038" cy="609597"/>
            <a:chOff x="0" y="0"/>
            <a:chExt cx="7719914" cy="1215305"/>
          </a:xfrm>
        </p:grpSpPr>
        <p:sp>
          <p:nvSpPr>
            <p:cNvPr id="690" name="Google Shape;690;p122"/>
            <p:cNvSpPr/>
            <p:nvPr/>
          </p:nvSpPr>
          <p:spPr>
            <a:xfrm>
              <a:off x="0" y="0"/>
              <a:ext cx="7719914" cy="1215305"/>
            </a:xfrm>
            <a:custGeom>
              <a:rect b="b" l="l" r="r" t="t"/>
              <a:pathLst>
                <a:path extrusionOk="0" h="502192" w="3190047">
                  <a:moveTo>
                    <a:pt x="0" y="0"/>
                  </a:moveTo>
                  <a:lnTo>
                    <a:pt x="3190047" y="0"/>
                  </a:lnTo>
                  <a:lnTo>
                    <a:pt x="3190047" y="502192"/>
                  </a:lnTo>
                  <a:lnTo>
                    <a:pt x="0" y="502192"/>
                  </a:lnTo>
                  <a:close/>
                </a:path>
              </a:pathLst>
            </a:custGeom>
            <a:solidFill>
              <a:srgbClr val="FAAF3F"/>
            </a:solidFill>
            <a:ln>
              <a:noFill/>
            </a:ln>
          </p:spPr>
        </p:sp>
        <p:sp>
          <p:nvSpPr>
            <p:cNvPr id="691" name="Google Shape;691;p122"/>
            <p:cNvSpPr txBox="1"/>
            <p:nvPr/>
          </p:nvSpPr>
          <p:spPr>
            <a:xfrm>
              <a:off x="279771" y="227195"/>
              <a:ext cx="7191600" cy="73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 sz="2400">
                  <a:solidFill>
                    <a:srgbClr val="FFFFFF"/>
                  </a:solidFill>
                  <a:latin typeface="Source Sans Pro"/>
                  <a:ea typeface="Source Sans Pro"/>
                  <a:cs typeface="Source Sans Pro"/>
                  <a:sym typeface="Source Sans Pro"/>
                </a:rPr>
                <a:t>LIFT</a:t>
              </a:r>
              <a:r>
                <a:rPr b="1" lang="en" sz="2400">
                  <a:solidFill>
                    <a:srgbClr val="FFFFFF"/>
                  </a:solidFill>
                  <a:latin typeface="Source Sans Pro"/>
                  <a:ea typeface="Source Sans Pro"/>
                  <a:cs typeface="Source Sans Pro"/>
                  <a:sym typeface="Source Sans Pro"/>
                </a:rPr>
                <a:t>-UP</a:t>
              </a:r>
              <a:r>
                <a:rPr b="1" lang="en" sz="2400">
                  <a:solidFill>
                    <a:srgbClr val="FFFFFF"/>
                  </a:solidFill>
                  <a:latin typeface="Source Sans Pro"/>
                  <a:ea typeface="Source Sans Pro"/>
                  <a:cs typeface="Source Sans Pro"/>
                  <a:sym typeface="Source Sans Pro"/>
                </a:rPr>
                <a:t> Project Team</a:t>
              </a:r>
              <a:endParaRPr sz="700"/>
            </a:p>
          </p:txBody>
        </p:sp>
      </p:grpSp>
      <p:sp>
        <p:nvSpPr>
          <p:cNvPr id="692" name="Google Shape;692;p122"/>
          <p:cNvSpPr/>
          <p:nvPr/>
        </p:nvSpPr>
        <p:spPr>
          <a:xfrm>
            <a:off x="1156474" y="1120175"/>
            <a:ext cx="3009796" cy="251687"/>
          </a:xfrm>
          <a:custGeom>
            <a:rect b="b" l="l" r="r" t="t"/>
            <a:pathLst>
              <a:path extrusionOk="0" h="200149" w="2412662">
                <a:moveTo>
                  <a:pt x="0" y="0"/>
                </a:moveTo>
                <a:lnTo>
                  <a:pt x="2412662" y="0"/>
                </a:lnTo>
                <a:lnTo>
                  <a:pt x="2412662" y="200149"/>
                </a:lnTo>
                <a:lnTo>
                  <a:pt x="0" y="200149"/>
                </a:lnTo>
                <a:close/>
              </a:path>
            </a:pathLst>
          </a:custGeom>
          <a:solidFill>
            <a:srgbClr val="008A9E"/>
          </a:solidFill>
          <a:ln>
            <a:noFill/>
          </a:ln>
        </p:spPr>
      </p:sp>
      <p:sp>
        <p:nvSpPr>
          <p:cNvPr id="693" name="Google Shape;693;p122"/>
          <p:cNvSpPr/>
          <p:nvPr/>
        </p:nvSpPr>
        <p:spPr>
          <a:xfrm>
            <a:off x="627754" y="934250"/>
            <a:ext cx="920750" cy="90487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16579" l="0" r="0" t="-1657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4" name="Google Shape;694;p122"/>
          <p:cNvSpPr txBox="1"/>
          <p:nvPr/>
        </p:nvSpPr>
        <p:spPr>
          <a:xfrm>
            <a:off x="1556323" y="1118834"/>
            <a:ext cx="2713200" cy="246300"/>
          </a:xfrm>
          <a:prstGeom prst="rect">
            <a:avLst/>
          </a:prstGeom>
          <a:noFill/>
          <a:ln>
            <a:noFill/>
          </a:ln>
        </p:spPr>
        <p:txBody>
          <a:bodyPr anchorCtr="0" anchor="t" bIns="0" lIns="0" spcFirstLastPara="1" rIns="0" wrap="square" tIns="0">
            <a:spAutoFit/>
          </a:bodyPr>
          <a:lstStyle/>
          <a:p>
            <a:pPr indent="0" lvl="0" marL="0" marR="0" rtl="0" algn="l">
              <a:lnSpc>
                <a:spcPct val="114998"/>
              </a:lnSpc>
              <a:spcBef>
                <a:spcPts val="0"/>
              </a:spcBef>
              <a:spcAft>
                <a:spcPts val="0"/>
              </a:spcAft>
              <a:buNone/>
            </a:pPr>
            <a:r>
              <a:rPr b="1" i="0" lang="en" sz="1600" u="none" cap="none" strike="noStrike">
                <a:solidFill>
                  <a:srgbClr val="FFFFFF"/>
                </a:solidFill>
                <a:latin typeface="Source Sans Pro"/>
                <a:ea typeface="Source Sans Pro"/>
                <a:cs typeface="Source Sans Pro"/>
                <a:sym typeface="Source Sans Pro"/>
              </a:rPr>
              <a:t>Katherine Semrau</a:t>
            </a:r>
            <a:r>
              <a:rPr i="0" lang="en" sz="1600" u="none" cap="none" strike="noStrike">
                <a:solidFill>
                  <a:srgbClr val="FFFFFF"/>
                </a:solidFill>
                <a:latin typeface="Source Sans Pro"/>
                <a:ea typeface="Source Sans Pro"/>
                <a:cs typeface="Source Sans Pro"/>
                <a:sym typeface="Source Sans Pro"/>
              </a:rPr>
              <a:t>,</a:t>
            </a:r>
            <a:r>
              <a:rPr b="0" i="0" lang="en" sz="1600" u="none" cap="none" strike="noStrike">
                <a:solidFill>
                  <a:srgbClr val="FFFFFF"/>
                </a:solidFill>
                <a:latin typeface="Source Sans Pro"/>
                <a:ea typeface="Source Sans Pro"/>
                <a:cs typeface="Source Sans Pro"/>
                <a:sym typeface="Source Sans Pro"/>
              </a:rPr>
              <a:t> PhD, MPH</a:t>
            </a:r>
            <a:endParaRPr sz="700"/>
          </a:p>
        </p:txBody>
      </p:sp>
      <p:sp>
        <p:nvSpPr>
          <p:cNvPr id="695" name="Google Shape;695;p122"/>
          <p:cNvSpPr txBox="1"/>
          <p:nvPr/>
        </p:nvSpPr>
        <p:spPr>
          <a:xfrm>
            <a:off x="1588359" y="1388209"/>
            <a:ext cx="3319200" cy="3972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0" i="1" lang="en" sz="1200" u="none" cap="none" strike="noStrike">
                <a:solidFill>
                  <a:srgbClr val="E6F7F9"/>
                </a:solidFill>
                <a:latin typeface="Source Sans Pro"/>
                <a:ea typeface="Source Sans Pro"/>
                <a:cs typeface="Source Sans Pro"/>
                <a:sym typeface="Source Sans Pro"/>
              </a:rPr>
              <a:t>Director of BetterBirth Program</a:t>
            </a:r>
            <a:r>
              <a:rPr i="1" lang="en" sz="1200">
                <a:solidFill>
                  <a:srgbClr val="E6F7F9"/>
                </a:solidFill>
                <a:latin typeface="Source Sans Pro"/>
                <a:ea typeface="Source Sans Pro"/>
                <a:cs typeface="Source Sans Pro"/>
                <a:sym typeface="Source Sans Pro"/>
              </a:rPr>
              <a:t> (</a:t>
            </a:r>
            <a:r>
              <a:rPr b="0" i="1" lang="en" sz="1200" u="none" cap="none" strike="noStrike">
                <a:solidFill>
                  <a:srgbClr val="E6F7F9"/>
                </a:solidFill>
                <a:latin typeface="Source Sans Pro"/>
                <a:ea typeface="Source Sans Pro"/>
                <a:cs typeface="Source Sans Pro"/>
                <a:sym typeface="Source Sans Pro"/>
              </a:rPr>
              <a:t>Senior PI); </a:t>
            </a:r>
            <a:endParaRPr b="0" i="1" sz="1200" u="none" cap="none" strike="noStrike">
              <a:solidFill>
                <a:srgbClr val="E6F7F9"/>
              </a:solidFill>
              <a:latin typeface="Source Sans Pro"/>
              <a:ea typeface="Source Sans Pro"/>
              <a:cs typeface="Source Sans Pro"/>
              <a:sym typeface="Source Sans Pro"/>
            </a:endParaRPr>
          </a:p>
          <a:p>
            <a:pPr indent="0" lvl="0" marL="0" marR="0" rtl="0" algn="l">
              <a:lnSpc>
                <a:spcPct val="115006"/>
              </a:lnSpc>
              <a:spcBef>
                <a:spcPts val="0"/>
              </a:spcBef>
              <a:spcAft>
                <a:spcPts val="0"/>
              </a:spcAft>
              <a:buNone/>
            </a:pPr>
            <a:r>
              <a:rPr i="1" lang="en" sz="1200">
                <a:solidFill>
                  <a:srgbClr val="E6F7F9"/>
                </a:solidFill>
                <a:latin typeface="Source Sans Pro"/>
                <a:ea typeface="Source Sans Pro"/>
                <a:cs typeface="Source Sans Pro"/>
                <a:sym typeface="Source Sans Pro"/>
              </a:rPr>
              <a:t>Associate Professor, Harvard Medical School</a:t>
            </a:r>
            <a:endParaRPr b="0" i="1" sz="1200" u="none" cap="none" strike="noStrike">
              <a:solidFill>
                <a:srgbClr val="E6F7F9"/>
              </a:solidFill>
              <a:latin typeface="Source Sans Pro"/>
              <a:ea typeface="Source Sans Pro"/>
              <a:cs typeface="Source Sans Pro"/>
              <a:sym typeface="Source Sans Pro"/>
            </a:endParaRPr>
          </a:p>
        </p:txBody>
      </p:sp>
      <p:sp>
        <p:nvSpPr>
          <p:cNvPr id="696" name="Google Shape;696;p122"/>
          <p:cNvSpPr/>
          <p:nvPr/>
        </p:nvSpPr>
        <p:spPr>
          <a:xfrm>
            <a:off x="956550" y="2118349"/>
            <a:ext cx="2530117" cy="294219"/>
          </a:xfrm>
          <a:custGeom>
            <a:rect b="b" l="l" r="r" t="t"/>
            <a:pathLst>
              <a:path extrusionOk="0" h="200149" w="2167124">
                <a:moveTo>
                  <a:pt x="0" y="0"/>
                </a:moveTo>
                <a:lnTo>
                  <a:pt x="2167124" y="0"/>
                </a:lnTo>
                <a:lnTo>
                  <a:pt x="2167124" y="200149"/>
                </a:lnTo>
                <a:lnTo>
                  <a:pt x="0" y="200149"/>
                </a:lnTo>
                <a:close/>
              </a:path>
            </a:pathLst>
          </a:custGeom>
          <a:solidFill>
            <a:srgbClr val="008A9E"/>
          </a:solidFill>
          <a:ln>
            <a:noFill/>
          </a:ln>
        </p:spPr>
      </p:sp>
      <p:sp>
        <p:nvSpPr>
          <p:cNvPr id="697" name="Google Shape;697;p122"/>
          <p:cNvSpPr txBox="1"/>
          <p:nvPr/>
        </p:nvSpPr>
        <p:spPr>
          <a:xfrm>
            <a:off x="1543630" y="2139361"/>
            <a:ext cx="1953900" cy="2463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 sz="1600" u="none" cap="none" strike="noStrike">
                <a:solidFill>
                  <a:srgbClr val="FFFFFF"/>
                </a:solidFill>
                <a:latin typeface="Source Sans Pro"/>
                <a:ea typeface="Source Sans Pro"/>
                <a:cs typeface="Source Sans Pro"/>
                <a:sym typeface="Source Sans Pro"/>
              </a:rPr>
              <a:t>Danielle Tuller</a:t>
            </a:r>
            <a:r>
              <a:rPr i="0" lang="en" sz="1600" u="none" cap="none" strike="noStrike">
                <a:solidFill>
                  <a:srgbClr val="FFFFFF"/>
                </a:solidFill>
                <a:latin typeface="Source Sans Pro"/>
                <a:ea typeface="Source Sans Pro"/>
                <a:cs typeface="Source Sans Pro"/>
                <a:sym typeface="Source Sans Pro"/>
              </a:rPr>
              <a:t>,</a:t>
            </a:r>
            <a:r>
              <a:rPr b="0" i="0" lang="en" sz="1600" u="none" cap="none" strike="noStrike">
                <a:solidFill>
                  <a:srgbClr val="FFFFFF"/>
                </a:solidFill>
                <a:latin typeface="Source Sans Pro"/>
                <a:ea typeface="Source Sans Pro"/>
                <a:cs typeface="Source Sans Pro"/>
                <a:sym typeface="Source Sans Pro"/>
              </a:rPr>
              <a:t> MHS</a:t>
            </a:r>
            <a:endParaRPr sz="700"/>
          </a:p>
        </p:txBody>
      </p:sp>
      <p:sp>
        <p:nvSpPr>
          <p:cNvPr id="698" name="Google Shape;698;p122"/>
          <p:cNvSpPr/>
          <p:nvPr/>
        </p:nvSpPr>
        <p:spPr>
          <a:xfrm>
            <a:off x="573009" y="2007989"/>
            <a:ext cx="968375" cy="95249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24998" l="0" r="0" t="-24998"/>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9" name="Google Shape;699;p122"/>
          <p:cNvSpPr txBox="1"/>
          <p:nvPr/>
        </p:nvSpPr>
        <p:spPr>
          <a:xfrm>
            <a:off x="1609200" y="2400641"/>
            <a:ext cx="2648700" cy="3972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0" i="1" lang="en" sz="1200" u="none" cap="none" strike="noStrike">
                <a:solidFill>
                  <a:srgbClr val="E6F7F9"/>
                </a:solidFill>
                <a:latin typeface="Source Sans Pro"/>
                <a:ea typeface="Source Sans Pro"/>
                <a:cs typeface="Source Sans Pro"/>
                <a:sym typeface="Source Sans Pro"/>
              </a:rPr>
              <a:t>Associate Director Program Management &amp; Strategy, BetterBirth Program</a:t>
            </a:r>
            <a:endParaRPr i="1" sz="700"/>
          </a:p>
        </p:txBody>
      </p:sp>
      <p:sp>
        <p:nvSpPr>
          <p:cNvPr id="700" name="Google Shape;700;p122"/>
          <p:cNvSpPr/>
          <p:nvPr/>
        </p:nvSpPr>
        <p:spPr>
          <a:xfrm>
            <a:off x="1314979" y="3179588"/>
            <a:ext cx="2286759" cy="294219"/>
          </a:xfrm>
          <a:custGeom>
            <a:rect b="b" l="l" r="r" t="t"/>
            <a:pathLst>
              <a:path extrusionOk="0" h="200149" w="1529605">
                <a:moveTo>
                  <a:pt x="0" y="0"/>
                </a:moveTo>
                <a:lnTo>
                  <a:pt x="1529605" y="0"/>
                </a:lnTo>
                <a:lnTo>
                  <a:pt x="1529605" y="200149"/>
                </a:lnTo>
                <a:lnTo>
                  <a:pt x="0" y="200149"/>
                </a:lnTo>
                <a:close/>
              </a:path>
            </a:pathLst>
          </a:custGeom>
          <a:solidFill>
            <a:srgbClr val="008A9E"/>
          </a:solidFill>
          <a:ln>
            <a:noFill/>
          </a:ln>
        </p:spPr>
      </p:sp>
      <p:sp>
        <p:nvSpPr>
          <p:cNvPr id="701" name="Google Shape;701;p122"/>
          <p:cNvSpPr/>
          <p:nvPr/>
        </p:nvSpPr>
        <p:spPr>
          <a:xfrm>
            <a:off x="536575" y="3022574"/>
            <a:ext cx="1000125" cy="98424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12279" l="0" r="0" t="-1226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2" name="Google Shape;702;p122"/>
          <p:cNvSpPr txBox="1"/>
          <p:nvPr/>
        </p:nvSpPr>
        <p:spPr>
          <a:xfrm>
            <a:off x="1559481" y="3210899"/>
            <a:ext cx="2373300" cy="246300"/>
          </a:xfrm>
          <a:prstGeom prst="rect">
            <a:avLst/>
          </a:prstGeom>
          <a:noFill/>
          <a:ln>
            <a:noFill/>
          </a:ln>
        </p:spPr>
        <p:txBody>
          <a:bodyPr anchorCtr="0" anchor="t" bIns="0" lIns="0" spcFirstLastPara="1" rIns="0" wrap="square" tIns="0">
            <a:spAutoFit/>
          </a:bodyPr>
          <a:lstStyle/>
          <a:p>
            <a:pPr indent="0" lvl="0" marL="0" marR="0" rtl="0" algn="l">
              <a:lnSpc>
                <a:spcPct val="114981"/>
              </a:lnSpc>
              <a:spcBef>
                <a:spcPts val="0"/>
              </a:spcBef>
              <a:spcAft>
                <a:spcPts val="0"/>
              </a:spcAft>
              <a:buNone/>
            </a:pPr>
            <a:r>
              <a:rPr b="1" i="0" lang="en" sz="1600" u="none" cap="none" strike="noStrike">
                <a:solidFill>
                  <a:srgbClr val="FFFFFF"/>
                </a:solidFill>
                <a:latin typeface="Source Sans Pro"/>
                <a:ea typeface="Source Sans Pro"/>
                <a:cs typeface="Source Sans Pro"/>
                <a:sym typeface="Source Sans Pro"/>
              </a:rPr>
              <a:t>Linda Vesel</a:t>
            </a:r>
            <a:r>
              <a:rPr i="0" lang="en" sz="1600" u="none" cap="none" strike="noStrike">
                <a:solidFill>
                  <a:srgbClr val="FFFFFF"/>
                </a:solidFill>
                <a:latin typeface="Source Sans Pro"/>
                <a:ea typeface="Source Sans Pro"/>
                <a:cs typeface="Source Sans Pro"/>
                <a:sym typeface="Source Sans Pro"/>
              </a:rPr>
              <a:t>,</a:t>
            </a:r>
            <a:r>
              <a:rPr b="1" i="0" lang="en" sz="1600" u="none" cap="none" strike="noStrike">
                <a:solidFill>
                  <a:srgbClr val="FFFFFF"/>
                </a:solidFill>
                <a:latin typeface="Source Sans Pro"/>
                <a:ea typeface="Source Sans Pro"/>
                <a:cs typeface="Source Sans Pro"/>
                <a:sym typeface="Source Sans Pro"/>
              </a:rPr>
              <a:t> </a:t>
            </a:r>
            <a:r>
              <a:rPr b="0" i="0" lang="en" sz="1600" u="none" cap="none" strike="noStrike">
                <a:solidFill>
                  <a:srgbClr val="FFFFFF"/>
                </a:solidFill>
                <a:latin typeface="Source Sans Pro"/>
                <a:ea typeface="Source Sans Pro"/>
                <a:cs typeface="Source Sans Pro"/>
                <a:sym typeface="Source Sans Pro"/>
              </a:rPr>
              <a:t>PhD, MPH</a:t>
            </a:r>
            <a:endParaRPr sz="700"/>
          </a:p>
        </p:txBody>
      </p:sp>
      <p:sp>
        <p:nvSpPr>
          <p:cNvPr id="703" name="Google Shape;703;p122"/>
          <p:cNvSpPr txBox="1"/>
          <p:nvPr/>
        </p:nvSpPr>
        <p:spPr>
          <a:xfrm>
            <a:off x="1617633" y="3478202"/>
            <a:ext cx="3963900" cy="3972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0" i="1" lang="en" sz="1200" u="none" cap="none" strike="noStrike">
                <a:solidFill>
                  <a:srgbClr val="E6F7F9"/>
                </a:solidFill>
                <a:latin typeface="Source Sans Pro"/>
                <a:ea typeface="Source Sans Pro"/>
                <a:cs typeface="Source Sans Pro"/>
                <a:sym typeface="Source Sans Pro"/>
              </a:rPr>
              <a:t>Senior Research Scientist &amp; Scientific </a:t>
            </a:r>
            <a:endParaRPr i="1" sz="700"/>
          </a:p>
          <a:p>
            <a:pPr indent="0" lvl="0" marL="0" marR="0" rtl="0" algn="l">
              <a:lnSpc>
                <a:spcPct val="115006"/>
              </a:lnSpc>
              <a:spcBef>
                <a:spcPts val="0"/>
              </a:spcBef>
              <a:spcAft>
                <a:spcPts val="0"/>
              </a:spcAft>
              <a:buNone/>
            </a:pPr>
            <a:r>
              <a:rPr b="0" i="1" lang="en" sz="1200" u="none" cap="none" strike="noStrike">
                <a:solidFill>
                  <a:srgbClr val="E6F7F9"/>
                </a:solidFill>
                <a:latin typeface="Source Sans Pro"/>
                <a:ea typeface="Source Sans Pro"/>
                <a:cs typeface="Source Sans Pro"/>
                <a:sym typeface="Source Sans Pro"/>
              </a:rPr>
              <a:t>Lead, Vulnerable Infant Portfolio</a:t>
            </a:r>
            <a:r>
              <a:rPr i="1" lang="en" sz="1200">
                <a:solidFill>
                  <a:srgbClr val="E6F7F9"/>
                </a:solidFill>
                <a:latin typeface="Source Sans Pro"/>
                <a:ea typeface="Source Sans Pro"/>
                <a:cs typeface="Source Sans Pro"/>
                <a:sym typeface="Source Sans Pro"/>
              </a:rPr>
              <a:t> (Co-PI)</a:t>
            </a:r>
            <a:endParaRPr i="1" sz="700"/>
          </a:p>
        </p:txBody>
      </p:sp>
      <p:sp>
        <p:nvSpPr>
          <p:cNvPr id="704" name="Google Shape;704;p122"/>
          <p:cNvSpPr/>
          <p:nvPr/>
        </p:nvSpPr>
        <p:spPr>
          <a:xfrm>
            <a:off x="5395100" y="2076772"/>
            <a:ext cx="2815036" cy="294219"/>
          </a:xfrm>
          <a:custGeom>
            <a:rect b="b" l="l" r="r" t="t"/>
            <a:pathLst>
              <a:path extrusionOk="0" h="200149" w="2370557">
                <a:moveTo>
                  <a:pt x="0" y="0"/>
                </a:moveTo>
                <a:lnTo>
                  <a:pt x="2370557" y="0"/>
                </a:lnTo>
                <a:lnTo>
                  <a:pt x="2370557" y="200149"/>
                </a:lnTo>
                <a:lnTo>
                  <a:pt x="0" y="200149"/>
                </a:lnTo>
                <a:close/>
              </a:path>
            </a:pathLst>
          </a:custGeom>
          <a:solidFill>
            <a:srgbClr val="008A9E"/>
          </a:solidFill>
          <a:ln>
            <a:noFill/>
          </a:ln>
        </p:spPr>
      </p:sp>
      <p:sp>
        <p:nvSpPr>
          <p:cNvPr id="705" name="Google Shape;705;p122"/>
          <p:cNvSpPr/>
          <p:nvPr/>
        </p:nvSpPr>
        <p:spPr>
          <a:xfrm>
            <a:off x="4703945" y="2002667"/>
            <a:ext cx="873125" cy="85724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3319" r="-3309"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6" name="Google Shape;706;p122"/>
          <p:cNvSpPr txBox="1"/>
          <p:nvPr/>
        </p:nvSpPr>
        <p:spPr>
          <a:xfrm>
            <a:off x="5584366" y="2083122"/>
            <a:ext cx="2784300" cy="246300"/>
          </a:xfrm>
          <a:prstGeom prst="rect">
            <a:avLst/>
          </a:prstGeom>
          <a:noFill/>
          <a:ln>
            <a:noFill/>
          </a:ln>
        </p:spPr>
        <p:txBody>
          <a:bodyPr anchorCtr="0" anchor="t" bIns="0" lIns="0" spcFirstLastPara="1" rIns="0" wrap="square" tIns="0">
            <a:spAutoFit/>
          </a:bodyPr>
          <a:lstStyle/>
          <a:p>
            <a:pPr indent="0" lvl="0" marL="0" marR="0" rtl="0" algn="l">
              <a:lnSpc>
                <a:spcPct val="114995"/>
              </a:lnSpc>
              <a:spcBef>
                <a:spcPts val="0"/>
              </a:spcBef>
              <a:spcAft>
                <a:spcPts val="0"/>
              </a:spcAft>
              <a:buNone/>
            </a:pPr>
            <a:r>
              <a:rPr b="1" i="0" lang="en" sz="1600" u="none" cap="none" strike="noStrike">
                <a:solidFill>
                  <a:srgbClr val="FFFFFF"/>
                </a:solidFill>
                <a:latin typeface="Source Sans Pro"/>
                <a:ea typeface="Source Sans Pro"/>
                <a:cs typeface="Source Sans Pro"/>
                <a:sym typeface="Source Sans Pro"/>
              </a:rPr>
              <a:t>Rana Mokhtar, </a:t>
            </a:r>
            <a:r>
              <a:rPr b="0" i="0" lang="en" sz="1600" u="none" cap="none" strike="noStrike">
                <a:solidFill>
                  <a:srgbClr val="FFFFFF"/>
                </a:solidFill>
                <a:latin typeface="Source Sans Pro"/>
                <a:ea typeface="Source Sans Pro"/>
                <a:cs typeface="Source Sans Pro"/>
                <a:sym typeface="Source Sans Pro"/>
              </a:rPr>
              <a:t>PhD, MPH, MA</a:t>
            </a:r>
            <a:endParaRPr sz="1600"/>
          </a:p>
        </p:txBody>
      </p:sp>
      <p:sp>
        <p:nvSpPr>
          <p:cNvPr id="707" name="Google Shape;707;p122"/>
          <p:cNvSpPr txBox="1"/>
          <p:nvPr/>
        </p:nvSpPr>
        <p:spPr>
          <a:xfrm>
            <a:off x="5646497" y="2366854"/>
            <a:ext cx="3010500" cy="184800"/>
          </a:xfrm>
          <a:prstGeom prst="rect">
            <a:avLst/>
          </a:prstGeom>
          <a:noFill/>
          <a:ln>
            <a:noFill/>
          </a:ln>
        </p:spPr>
        <p:txBody>
          <a:bodyPr anchorCtr="0" anchor="t" bIns="0" lIns="0" spcFirstLastPara="1" rIns="0" wrap="square" tIns="0">
            <a:spAutoFit/>
          </a:bodyPr>
          <a:lstStyle/>
          <a:p>
            <a:pPr indent="0" lvl="0" marL="0" marR="0" rtl="0" algn="l">
              <a:lnSpc>
                <a:spcPct val="115016"/>
              </a:lnSpc>
              <a:spcBef>
                <a:spcPts val="0"/>
              </a:spcBef>
              <a:spcAft>
                <a:spcPts val="0"/>
              </a:spcAft>
              <a:buNone/>
            </a:pPr>
            <a:r>
              <a:rPr b="0" i="1" lang="en" sz="1200" u="none" cap="none" strike="noStrike">
                <a:solidFill>
                  <a:srgbClr val="E6F7F9"/>
                </a:solidFill>
                <a:latin typeface="Source Sans Pro"/>
                <a:ea typeface="Source Sans Pro"/>
                <a:cs typeface="Source Sans Pro"/>
                <a:sym typeface="Source Sans Pro"/>
              </a:rPr>
              <a:t>Research Associate</a:t>
            </a:r>
            <a:endParaRPr i="1" sz="1200"/>
          </a:p>
        </p:txBody>
      </p:sp>
      <p:sp>
        <p:nvSpPr>
          <p:cNvPr id="708" name="Google Shape;708;p122"/>
          <p:cNvSpPr/>
          <p:nvPr/>
        </p:nvSpPr>
        <p:spPr>
          <a:xfrm>
            <a:off x="5200350" y="1089826"/>
            <a:ext cx="2060738" cy="294149"/>
          </a:xfrm>
          <a:custGeom>
            <a:rect b="b" l="l" r="r" t="t"/>
            <a:pathLst>
              <a:path extrusionOk="0" h="246150" w="2315436">
                <a:moveTo>
                  <a:pt x="0" y="0"/>
                </a:moveTo>
                <a:lnTo>
                  <a:pt x="2315436" y="0"/>
                </a:lnTo>
                <a:lnTo>
                  <a:pt x="2315436" y="246150"/>
                </a:lnTo>
                <a:lnTo>
                  <a:pt x="0" y="246150"/>
                </a:lnTo>
                <a:close/>
              </a:path>
            </a:pathLst>
          </a:custGeom>
          <a:solidFill>
            <a:srgbClr val="008A9E"/>
          </a:solidFill>
          <a:ln>
            <a:noFill/>
          </a:ln>
        </p:spPr>
      </p:sp>
      <p:sp>
        <p:nvSpPr>
          <p:cNvPr id="709" name="Google Shape;709;p122"/>
          <p:cNvSpPr/>
          <p:nvPr/>
        </p:nvSpPr>
        <p:spPr>
          <a:xfrm>
            <a:off x="4632149" y="981060"/>
            <a:ext cx="920750" cy="904871"/>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8">
              <a:alphaModFix/>
            </a:blip>
            <a:stretch>
              <a:fillRect b="-5159" l="0" r="0" t="-515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0" name="Google Shape;710;p122"/>
          <p:cNvSpPr txBox="1"/>
          <p:nvPr/>
        </p:nvSpPr>
        <p:spPr>
          <a:xfrm>
            <a:off x="5574700" y="1098716"/>
            <a:ext cx="1779900" cy="246300"/>
          </a:xfrm>
          <a:prstGeom prst="rect">
            <a:avLst/>
          </a:prstGeom>
          <a:noFill/>
          <a:ln>
            <a:noFill/>
          </a:ln>
        </p:spPr>
        <p:txBody>
          <a:bodyPr anchorCtr="0" anchor="t" bIns="0" lIns="0" spcFirstLastPara="1" rIns="0" wrap="square" tIns="0">
            <a:spAutoFit/>
          </a:bodyPr>
          <a:lstStyle/>
          <a:p>
            <a:pPr indent="0" lvl="0" marL="0" marR="0" rtl="0" algn="l">
              <a:lnSpc>
                <a:spcPct val="114995"/>
              </a:lnSpc>
              <a:spcBef>
                <a:spcPts val="0"/>
              </a:spcBef>
              <a:spcAft>
                <a:spcPts val="0"/>
              </a:spcAft>
              <a:buNone/>
            </a:pPr>
            <a:r>
              <a:rPr b="1" i="0" lang="en" sz="1600" u="none" cap="none" strike="noStrike">
                <a:solidFill>
                  <a:srgbClr val="FFFFFF"/>
                </a:solidFill>
                <a:latin typeface="Source Sans Pro"/>
                <a:ea typeface="Source Sans Pro"/>
                <a:cs typeface="Source Sans Pro"/>
                <a:sym typeface="Source Sans Pro"/>
              </a:rPr>
              <a:t>Ilana Dzuba,</a:t>
            </a:r>
            <a:r>
              <a:rPr b="0" i="0" lang="en" sz="1600" u="none" cap="none" strike="noStrike">
                <a:solidFill>
                  <a:srgbClr val="FFFFFF"/>
                </a:solidFill>
                <a:latin typeface="Source Sans Pro"/>
                <a:ea typeface="Source Sans Pro"/>
                <a:cs typeface="Source Sans Pro"/>
                <a:sym typeface="Source Sans Pro"/>
              </a:rPr>
              <a:t> MHS</a:t>
            </a:r>
            <a:endParaRPr sz="1600"/>
          </a:p>
        </p:txBody>
      </p:sp>
      <p:sp>
        <p:nvSpPr>
          <p:cNvPr id="711" name="Google Shape;711;p122"/>
          <p:cNvSpPr txBox="1"/>
          <p:nvPr/>
        </p:nvSpPr>
        <p:spPr>
          <a:xfrm>
            <a:off x="5649133" y="1388646"/>
            <a:ext cx="3083100" cy="397200"/>
          </a:xfrm>
          <a:prstGeom prst="rect">
            <a:avLst/>
          </a:prstGeom>
          <a:noFill/>
          <a:ln>
            <a:noFill/>
          </a:ln>
        </p:spPr>
        <p:txBody>
          <a:bodyPr anchorCtr="0" anchor="t" bIns="0" lIns="0" spcFirstLastPara="1" rIns="0" wrap="square" tIns="0">
            <a:spAutoFit/>
          </a:bodyPr>
          <a:lstStyle/>
          <a:p>
            <a:pPr indent="0" lvl="0" marL="0" marR="0" rtl="0" algn="l">
              <a:lnSpc>
                <a:spcPct val="115016"/>
              </a:lnSpc>
              <a:spcBef>
                <a:spcPts val="0"/>
              </a:spcBef>
              <a:spcAft>
                <a:spcPts val="0"/>
              </a:spcAft>
              <a:buNone/>
            </a:pPr>
            <a:r>
              <a:rPr b="0" i="1" lang="en" sz="1200" u="none" cap="none" strike="noStrike">
                <a:solidFill>
                  <a:srgbClr val="E6F7F9"/>
                </a:solidFill>
                <a:latin typeface="Source Sans Pro"/>
                <a:ea typeface="Source Sans Pro"/>
                <a:cs typeface="Source Sans Pro"/>
                <a:sym typeface="Source Sans Pro"/>
              </a:rPr>
              <a:t>Assistant Director, Program Management, </a:t>
            </a:r>
            <a:endParaRPr i="1" sz="1200"/>
          </a:p>
          <a:p>
            <a:pPr indent="0" lvl="0" marL="0" marR="0" rtl="0" algn="l">
              <a:lnSpc>
                <a:spcPct val="115016"/>
              </a:lnSpc>
              <a:spcBef>
                <a:spcPts val="0"/>
              </a:spcBef>
              <a:spcAft>
                <a:spcPts val="0"/>
              </a:spcAft>
              <a:buNone/>
            </a:pPr>
            <a:r>
              <a:rPr b="0" i="1" lang="en" sz="1200" u="none" cap="none" strike="noStrike">
                <a:solidFill>
                  <a:srgbClr val="E6F7F9"/>
                </a:solidFill>
                <a:latin typeface="Source Sans Pro"/>
                <a:ea typeface="Source Sans Pro"/>
                <a:cs typeface="Source Sans Pro"/>
                <a:sym typeface="Source Sans Pro"/>
              </a:rPr>
              <a:t>Vulnerable Infant </a:t>
            </a:r>
            <a:r>
              <a:rPr i="1" lang="en" sz="1200">
                <a:solidFill>
                  <a:srgbClr val="E6F7F9"/>
                </a:solidFill>
                <a:latin typeface="Source Sans Pro"/>
                <a:ea typeface="Source Sans Pro"/>
                <a:cs typeface="Source Sans Pro"/>
                <a:sym typeface="Source Sans Pro"/>
              </a:rPr>
              <a:t>Portfolio</a:t>
            </a:r>
            <a:endParaRPr sz="1200"/>
          </a:p>
        </p:txBody>
      </p:sp>
      <p:sp>
        <p:nvSpPr>
          <p:cNvPr id="712" name="Google Shape;712;p122"/>
          <p:cNvSpPr/>
          <p:nvPr/>
        </p:nvSpPr>
        <p:spPr>
          <a:xfrm>
            <a:off x="1301550" y="4190450"/>
            <a:ext cx="2955962" cy="294219"/>
          </a:xfrm>
          <a:custGeom>
            <a:rect b="b" l="l" r="r" t="t"/>
            <a:pathLst>
              <a:path extrusionOk="0" h="200149" w="1529605">
                <a:moveTo>
                  <a:pt x="0" y="0"/>
                </a:moveTo>
                <a:lnTo>
                  <a:pt x="1529605" y="0"/>
                </a:lnTo>
                <a:lnTo>
                  <a:pt x="1529605" y="200149"/>
                </a:lnTo>
                <a:lnTo>
                  <a:pt x="0" y="200149"/>
                </a:lnTo>
                <a:close/>
              </a:path>
            </a:pathLst>
          </a:custGeom>
          <a:solidFill>
            <a:srgbClr val="008A9E"/>
          </a:solidFill>
          <a:ln>
            <a:noFill/>
          </a:ln>
        </p:spPr>
      </p:sp>
      <p:sp>
        <p:nvSpPr>
          <p:cNvPr id="713" name="Google Shape;713;p122"/>
          <p:cNvSpPr txBox="1"/>
          <p:nvPr/>
        </p:nvSpPr>
        <p:spPr>
          <a:xfrm>
            <a:off x="1510900" y="4221775"/>
            <a:ext cx="2880000" cy="246300"/>
          </a:xfrm>
          <a:prstGeom prst="rect">
            <a:avLst/>
          </a:prstGeom>
          <a:noFill/>
          <a:ln>
            <a:noFill/>
          </a:ln>
        </p:spPr>
        <p:txBody>
          <a:bodyPr anchorCtr="0" anchor="t" bIns="0" lIns="0" spcFirstLastPara="1" rIns="0" wrap="square" tIns="0">
            <a:spAutoFit/>
          </a:bodyPr>
          <a:lstStyle/>
          <a:p>
            <a:pPr indent="0" lvl="0" marL="0" marR="0" rtl="0" algn="l">
              <a:lnSpc>
                <a:spcPct val="114981"/>
              </a:lnSpc>
              <a:spcBef>
                <a:spcPts val="0"/>
              </a:spcBef>
              <a:spcAft>
                <a:spcPts val="0"/>
              </a:spcAft>
              <a:buNone/>
            </a:pPr>
            <a:r>
              <a:rPr b="1" i="0" lang="en" sz="1600" u="none" cap="none" strike="noStrike">
                <a:solidFill>
                  <a:srgbClr val="FFFFFF"/>
                </a:solidFill>
                <a:latin typeface="Source Sans Pro"/>
                <a:ea typeface="Source Sans Pro"/>
                <a:cs typeface="Source Sans Pro"/>
                <a:sym typeface="Source Sans Pro"/>
              </a:rPr>
              <a:t>Tricia Vallabhaneni</a:t>
            </a:r>
            <a:r>
              <a:rPr lang="en" sz="1600">
                <a:solidFill>
                  <a:srgbClr val="FFFFFF"/>
                </a:solidFill>
                <a:latin typeface="Source Sans Pro"/>
                <a:ea typeface="Source Sans Pro"/>
                <a:cs typeface="Source Sans Pro"/>
                <a:sym typeface="Source Sans Pro"/>
              </a:rPr>
              <a:t>, MBA, MEd</a:t>
            </a:r>
            <a:endParaRPr sz="1600">
              <a:solidFill>
                <a:srgbClr val="FFFFFF"/>
              </a:solidFill>
              <a:latin typeface="Source Sans Pro"/>
              <a:ea typeface="Source Sans Pro"/>
              <a:cs typeface="Source Sans Pro"/>
              <a:sym typeface="Source Sans Pro"/>
            </a:endParaRPr>
          </a:p>
        </p:txBody>
      </p:sp>
      <p:sp>
        <p:nvSpPr>
          <p:cNvPr id="714" name="Google Shape;714;p122"/>
          <p:cNvSpPr txBox="1"/>
          <p:nvPr/>
        </p:nvSpPr>
        <p:spPr>
          <a:xfrm>
            <a:off x="1604191" y="4489076"/>
            <a:ext cx="3963900" cy="1848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i="1" lang="en" sz="1200">
                <a:solidFill>
                  <a:srgbClr val="E6F7F9"/>
                </a:solidFill>
                <a:latin typeface="Source Sans Pro"/>
                <a:ea typeface="Source Sans Pro"/>
                <a:cs typeface="Source Sans Pro"/>
                <a:sym typeface="Source Sans Pro"/>
              </a:rPr>
              <a:t>Project Manager </a:t>
            </a:r>
            <a:endParaRPr i="1" sz="700"/>
          </a:p>
        </p:txBody>
      </p:sp>
      <p:pic>
        <p:nvPicPr>
          <p:cNvPr id="715" name="Google Shape;715;p122"/>
          <p:cNvPicPr preferRelativeResize="0"/>
          <p:nvPr/>
        </p:nvPicPr>
        <p:blipFill rotWithShape="1">
          <a:blip r:embed="rId9">
            <a:alphaModFix/>
          </a:blip>
          <a:srcRect b="0" l="347" r="337" t="0"/>
          <a:stretch/>
        </p:blipFill>
        <p:spPr>
          <a:xfrm>
            <a:off x="505275" y="4080284"/>
            <a:ext cx="1000200" cy="1006800"/>
          </a:xfrm>
          <a:prstGeom prst="ellipse">
            <a:avLst/>
          </a:prstGeom>
          <a:noFill/>
          <a:ln>
            <a:noFill/>
          </a:ln>
        </p:spPr>
      </p:pic>
      <p:pic>
        <p:nvPicPr>
          <p:cNvPr id="716" name="Google Shape;716;p122"/>
          <p:cNvPicPr preferRelativeResize="0"/>
          <p:nvPr/>
        </p:nvPicPr>
        <p:blipFill>
          <a:blip r:embed="rId10">
            <a:alphaModFix/>
          </a:blip>
          <a:stretch>
            <a:fillRect/>
          </a:stretch>
        </p:blipFill>
        <p:spPr>
          <a:xfrm>
            <a:off x="4515688" y="2987525"/>
            <a:ext cx="1107600" cy="1023300"/>
          </a:xfrm>
          <a:prstGeom prst="ellipse">
            <a:avLst/>
          </a:prstGeom>
          <a:noFill/>
          <a:ln>
            <a:noFill/>
          </a:ln>
        </p:spPr>
      </p:pic>
      <p:sp>
        <p:nvSpPr>
          <p:cNvPr id="717" name="Google Shape;717;p122"/>
          <p:cNvSpPr txBox="1"/>
          <p:nvPr/>
        </p:nvSpPr>
        <p:spPr>
          <a:xfrm>
            <a:off x="5625700" y="3078775"/>
            <a:ext cx="2880000" cy="246300"/>
          </a:xfrm>
          <a:prstGeom prst="rect">
            <a:avLst/>
          </a:prstGeom>
          <a:noFill/>
          <a:ln>
            <a:noFill/>
          </a:ln>
        </p:spPr>
        <p:txBody>
          <a:bodyPr anchorCtr="0" anchor="t" bIns="0" lIns="0" spcFirstLastPara="1" rIns="0" wrap="square" tIns="0">
            <a:spAutoFit/>
          </a:bodyPr>
          <a:lstStyle/>
          <a:p>
            <a:pPr indent="0" lvl="0" marL="0" marR="0" rtl="0" algn="l">
              <a:lnSpc>
                <a:spcPct val="114981"/>
              </a:lnSpc>
              <a:spcBef>
                <a:spcPts val="0"/>
              </a:spcBef>
              <a:spcAft>
                <a:spcPts val="0"/>
              </a:spcAft>
              <a:buNone/>
            </a:pPr>
            <a:r>
              <a:rPr b="1" lang="en" sz="1600">
                <a:solidFill>
                  <a:srgbClr val="FFFFFF"/>
                </a:solidFill>
                <a:latin typeface="Source Sans Pro"/>
                <a:ea typeface="Source Sans Pro"/>
                <a:cs typeface="Source Sans Pro"/>
                <a:sym typeface="Source Sans Pro"/>
              </a:rPr>
              <a:t>Volha Belavusava</a:t>
            </a:r>
            <a:r>
              <a:rPr lang="en" sz="1600">
                <a:solidFill>
                  <a:srgbClr val="FFFFFF"/>
                </a:solidFill>
                <a:latin typeface="Source Sans Pro"/>
                <a:ea typeface="Source Sans Pro"/>
                <a:cs typeface="Source Sans Pro"/>
                <a:sym typeface="Source Sans Pro"/>
              </a:rPr>
              <a:t>, MD</a:t>
            </a:r>
            <a:endParaRPr sz="1600">
              <a:solidFill>
                <a:srgbClr val="FFFFFF"/>
              </a:solidFill>
              <a:latin typeface="Source Sans Pro"/>
              <a:ea typeface="Source Sans Pro"/>
              <a:cs typeface="Source Sans Pro"/>
              <a:sym typeface="Source Sans Pro"/>
            </a:endParaRPr>
          </a:p>
        </p:txBody>
      </p:sp>
      <p:sp>
        <p:nvSpPr>
          <p:cNvPr id="718" name="Google Shape;718;p122"/>
          <p:cNvSpPr txBox="1"/>
          <p:nvPr/>
        </p:nvSpPr>
        <p:spPr>
          <a:xfrm>
            <a:off x="5718991" y="3346076"/>
            <a:ext cx="3963900" cy="1848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i="1" lang="en" sz="1200">
                <a:solidFill>
                  <a:srgbClr val="E6F7F9"/>
                </a:solidFill>
                <a:latin typeface="Source Sans Pro"/>
                <a:ea typeface="Source Sans Pro"/>
                <a:cs typeface="Source Sans Pro"/>
                <a:sym typeface="Source Sans Pro"/>
              </a:rPr>
              <a:t>Neonatology Fellow</a:t>
            </a:r>
            <a:endParaRPr i="1"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CC5"/>
        </a:solidFill>
      </p:bgPr>
    </p:bg>
    <p:spTree>
      <p:nvGrpSpPr>
        <p:cNvPr id="722" name="Shape 722"/>
        <p:cNvGrpSpPr/>
        <p:nvPr/>
      </p:nvGrpSpPr>
      <p:grpSpPr>
        <a:xfrm>
          <a:off x="0" y="0"/>
          <a:ext cx="0" cy="0"/>
          <a:chOff x="0" y="0"/>
          <a:chExt cx="0" cy="0"/>
        </a:xfrm>
      </p:grpSpPr>
      <p:sp>
        <p:nvSpPr>
          <p:cNvPr id="723" name="Google Shape;723;p123"/>
          <p:cNvSpPr/>
          <p:nvPr/>
        </p:nvSpPr>
        <p:spPr>
          <a:xfrm>
            <a:off x="727950" y="2575550"/>
            <a:ext cx="2530117" cy="294219"/>
          </a:xfrm>
          <a:custGeom>
            <a:rect b="b" l="l" r="r" t="t"/>
            <a:pathLst>
              <a:path extrusionOk="0" h="200149" w="2167124">
                <a:moveTo>
                  <a:pt x="0" y="0"/>
                </a:moveTo>
                <a:lnTo>
                  <a:pt x="2167124" y="0"/>
                </a:lnTo>
                <a:lnTo>
                  <a:pt x="2167124" y="200149"/>
                </a:lnTo>
                <a:lnTo>
                  <a:pt x="0" y="200149"/>
                </a:lnTo>
                <a:close/>
              </a:path>
            </a:pathLst>
          </a:custGeom>
          <a:solidFill>
            <a:srgbClr val="008A9E"/>
          </a:solidFill>
          <a:ln>
            <a:noFill/>
          </a:ln>
        </p:spPr>
      </p:sp>
      <p:sp>
        <p:nvSpPr>
          <p:cNvPr id="724" name="Google Shape;724;p123"/>
          <p:cNvSpPr/>
          <p:nvPr/>
        </p:nvSpPr>
        <p:spPr>
          <a:xfrm>
            <a:off x="707975" y="3879175"/>
            <a:ext cx="2627638" cy="294219"/>
          </a:xfrm>
          <a:custGeom>
            <a:rect b="b" l="l" r="r" t="t"/>
            <a:pathLst>
              <a:path extrusionOk="0" h="200149" w="2167124">
                <a:moveTo>
                  <a:pt x="0" y="0"/>
                </a:moveTo>
                <a:lnTo>
                  <a:pt x="2167124" y="0"/>
                </a:lnTo>
                <a:lnTo>
                  <a:pt x="2167124" y="200149"/>
                </a:lnTo>
                <a:lnTo>
                  <a:pt x="0" y="200149"/>
                </a:lnTo>
                <a:close/>
              </a:path>
            </a:pathLst>
          </a:custGeom>
          <a:solidFill>
            <a:srgbClr val="008A9E"/>
          </a:solidFill>
          <a:ln>
            <a:noFill/>
          </a:ln>
        </p:spPr>
      </p:sp>
      <p:sp>
        <p:nvSpPr>
          <p:cNvPr id="725" name="Google Shape;725;p123"/>
          <p:cNvSpPr/>
          <p:nvPr/>
        </p:nvSpPr>
        <p:spPr>
          <a:xfrm>
            <a:off x="3977075" y="1356349"/>
            <a:ext cx="2530117" cy="294219"/>
          </a:xfrm>
          <a:custGeom>
            <a:rect b="b" l="l" r="r" t="t"/>
            <a:pathLst>
              <a:path extrusionOk="0" h="200149" w="2167124">
                <a:moveTo>
                  <a:pt x="0" y="0"/>
                </a:moveTo>
                <a:lnTo>
                  <a:pt x="2167124" y="0"/>
                </a:lnTo>
                <a:lnTo>
                  <a:pt x="2167124" y="200149"/>
                </a:lnTo>
                <a:lnTo>
                  <a:pt x="0" y="200149"/>
                </a:lnTo>
                <a:close/>
              </a:path>
            </a:pathLst>
          </a:custGeom>
          <a:solidFill>
            <a:srgbClr val="008A9E"/>
          </a:solidFill>
          <a:ln>
            <a:noFill/>
          </a:ln>
        </p:spPr>
      </p:sp>
      <p:sp>
        <p:nvSpPr>
          <p:cNvPr id="726" name="Google Shape;726;p123"/>
          <p:cNvSpPr/>
          <p:nvPr/>
        </p:nvSpPr>
        <p:spPr>
          <a:xfrm>
            <a:off x="4161150" y="2575549"/>
            <a:ext cx="2530117" cy="294219"/>
          </a:xfrm>
          <a:custGeom>
            <a:rect b="b" l="l" r="r" t="t"/>
            <a:pathLst>
              <a:path extrusionOk="0" h="200149" w="2167124">
                <a:moveTo>
                  <a:pt x="0" y="0"/>
                </a:moveTo>
                <a:lnTo>
                  <a:pt x="2167124" y="0"/>
                </a:lnTo>
                <a:lnTo>
                  <a:pt x="2167124" y="200149"/>
                </a:lnTo>
                <a:lnTo>
                  <a:pt x="0" y="200149"/>
                </a:lnTo>
                <a:close/>
              </a:path>
            </a:pathLst>
          </a:custGeom>
          <a:solidFill>
            <a:srgbClr val="008A9E"/>
          </a:solidFill>
          <a:ln>
            <a:noFill/>
          </a:ln>
        </p:spPr>
      </p:sp>
      <p:sp>
        <p:nvSpPr>
          <p:cNvPr id="727" name="Google Shape;727;p123"/>
          <p:cNvSpPr/>
          <p:nvPr/>
        </p:nvSpPr>
        <p:spPr>
          <a:xfrm>
            <a:off x="4237350" y="3879174"/>
            <a:ext cx="2530117" cy="294219"/>
          </a:xfrm>
          <a:custGeom>
            <a:rect b="b" l="l" r="r" t="t"/>
            <a:pathLst>
              <a:path extrusionOk="0" h="200149" w="2167124">
                <a:moveTo>
                  <a:pt x="0" y="0"/>
                </a:moveTo>
                <a:lnTo>
                  <a:pt x="2167124" y="0"/>
                </a:lnTo>
                <a:lnTo>
                  <a:pt x="2167124" y="200149"/>
                </a:lnTo>
                <a:lnTo>
                  <a:pt x="0" y="200149"/>
                </a:lnTo>
                <a:close/>
              </a:path>
            </a:pathLst>
          </a:custGeom>
          <a:solidFill>
            <a:srgbClr val="008A9E"/>
          </a:solidFill>
          <a:ln>
            <a:noFill/>
          </a:ln>
        </p:spPr>
      </p:sp>
      <p:sp>
        <p:nvSpPr>
          <p:cNvPr id="728" name="Google Shape;728;p123"/>
          <p:cNvSpPr/>
          <p:nvPr/>
        </p:nvSpPr>
        <p:spPr>
          <a:xfrm>
            <a:off x="804150" y="1356349"/>
            <a:ext cx="2530117" cy="294219"/>
          </a:xfrm>
          <a:custGeom>
            <a:rect b="b" l="l" r="r" t="t"/>
            <a:pathLst>
              <a:path extrusionOk="0" h="200149" w="2167124">
                <a:moveTo>
                  <a:pt x="0" y="0"/>
                </a:moveTo>
                <a:lnTo>
                  <a:pt x="2167124" y="0"/>
                </a:lnTo>
                <a:lnTo>
                  <a:pt x="2167124" y="200149"/>
                </a:lnTo>
                <a:lnTo>
                  <a:pt x="0" y="200149"/>
                </a:lnTo>
                <a:close/>
              </a:path>
            </a:pathLst>
          </a:custGeom>
          <a:solidFill>
            <a:srgbClr val="008A9E"/>
          </a:solidFill>
          <a:ln>
            <a:noFill/>
          </a:ln>
        </p:spPr>
      </p:sp>
      <p:pic>
        <p:nvPicPr>
          <p:cNvPr id="729" name="Google Shape;729;p123"/>
          <p:cNvPicPr preferRelativeResize="0"/>
          <p:nvPr/>
        </p:nvPicPr>
        <p:blipFill rotWithShape="1">
          <a:blip r:embed="rId3">
            <a:alphaModFix/>
          </a:blip>
          <a:srcRect b="0" l="0" r="0" t="0"/>
          <a:stretch/>
        </p:blipFill>
        <p:spPr>
          <a:xfrm>
            <a:off x="7975468" y="4368863"/>
            <a:ext cx="868407" cy="383023"/>
          </a:xfrm>
          <a:prstGeom prst="rect">
            <a:avLst/>
          </a:prstGeom>
          <a:noFill/>
          <a:ln>
            <a:noFill/>
          </a:ln>
        </p:spPr>
      </p:pic>
      <p:grpSp>
        <p:nvGrpSpPr>
          <p:cNvPr id="730" name="Google Shape;730;p123"/>
          <p:cNvGrpSpPr/>
          <p:nvPr/>
        </p:nvGrpSpPr>
        <p:grpSpPr>
          <a:xfrm>
            <a:off x="902925" y="259875"/>
            <a:ext cx="7303038" cy="609597"/>
            <a:chOff x="0" y="0"/>
            <a:chExt cx="7719914" cy="1215305"/>
          </a:xfrm>
        </p:grpSpPr>
        <p:sp>
          <p:nvSpPr>
            <p:cNvPr id="731" name="Google Shape;731;p123"/>
            <p:cNvSpPr/>
            <p:nvPr/>
          </p:nvSpPr>
          <p:spPr>
            <a:xfrm>
              <a:off x="0" y="0"/>
              <a:ext cx="7719914" cy="1215305"/>
            </a:xfrm>
            <a:custGeom>
              <a:rect b="b" l="l" r="r" t="t"/>
              <a:pathLst>
                <a:path extrusionOk="0" h="502192" w="3190047">
                  <a:moveTo>
                    <a:pt x="0" y="0"/>
                  </a:moveTo>
                  <a:lnTo>
                    <a:pt x="3190047" y="0"/>
                  </a:lnTo>
                  <a:lnTo>
                    <a:pt x="3190047" y="502192"/>
                  </a:lnTo>
                  <a:lnTo>
                    <a:pt x="0" y="502192"/>
                  </a:lnTo>
                  <a:close/>
                </a:path>
              </a:pathLst>
            </a:custGeom>
            <a:solidFill>
              <a:srgbClr val="FAAF3F"/>
            </a:solidFill>
            <a:ln>
              <a:noFill/>
            </a:ln>
          </p:spPr>
        </p:sp>
        <p:sp>
          <p:nvSpPr>
            <p:cNvPr id="732" name="Google Shape;732;p123"/>
            <p:cNvSpPr txBox="1"/>
            <p:nvPr/>
          </p:nvSpPr>
          <p:spPr>
            <a:xfrm>
              <a:off x="279771" y="227195"/>
              <a:ext cx="7191600" cy="73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 sz="2400">
                  <a:solidFill>
                    <a:srgbClr val="FFFFFF"/>
                  </a:solidFill>
                  <a:latin typeface="Source Sans Pro"/>
                  <a:ea typeface="Source Sans Pro"/>
                  <a:cs typeface="Source Sans Pro"/>
                  <a:sym typeface="Source Sans Pro"/>
                </a:rPr>
                <a:t>LIFT</a:t>
              </a:r>
              <a:r>
                <a:rPr b="1" lang="en" sz="2400">
                  <a:solidFill>
                    <a:srgbClr val="FFFFFF"/>
                  </a:solidFill>
                  <a:latin typeface="Source Sans Pro"/>
                  <a:ea typeface="Source Sans Pro"/>
                  <a:cs typeface="Source Sans Pro"/>
                  <a:sym typeface="Source Sans Pro"/>
                </a:rPr>
                <a:t>-UP</a:t>
              </a:r>
              <a:r>
                <a:rPr b="1" lang="en" sz="2400">
                  <a:solidFill>
                    <a:srgbClr val="FFFFFF"/>
                  </a:solidFill>
                  <a:latin typeface="Source Sans Pro"/>
                  <a:ea typeface="Source Sans Pro"/>
                  <a:cs typeface="Source Sans Pro"/>
                  <a:sym typeface="Source Sans Pro"/>
                </a:rPr>
                <a:t> Project Team</a:t>
              </a:r>
              <a:endParaRPr sz="700"/>
            </a:p>
          </p:txBody>
        </p:sp>
      </p:grpSp>
      <p:grpSp>
        <p:nvGrpSpPr>
          <p:cNvPr id="733" name="Google Shape;733;p123"/>
          <p:cNvGrpSpPr/>
          <p:nvPr/>
        </p:nvGrpSpPr>
        <p:grpSpPr>
          <a:xfrm>
            <a:off x="244554" y="1249975"/>
            <a:ext cx="7962077" cy="3580858"/>
            <a:chOff x="244554" y="1249975"/>
            <a:chExt cx="7962077" cy="3580858"/>
          </a:xfrm>
        </p:grpSpPr>
        <p:pic>
          <p:nvPicPr>
            <p:cNvPr id="734" name="Google Shape;734;p123"/>
            <p:cNvPicPr preferRelativeResize="0"/>
            <p:nvPr/>
          </p:nvPicPr>
          <p:blipFill rotWithShape="1">
            <a:blip r:embed="rId4">
              <a:alphaModFix/>
            </a:blip>
            <a:srcRect b="0" l="23759" r="15674" t="9901"/>
            <a:stretch/>
          </p:blipFill>
          <p:spPr>
            <a:xfrm>
              <a:off x="3753300" y="1250391"/>
              <a:ext cx="949500" cy="1059300"/>
            </a:xfrm>
            <a:prstGeom prst="ellipse">
              <a:avLst/>
            </a:prstGeom>
            <a:noFill/>
            <a:ln>
              <a:noFill/>
            </a:ln>
          </p:spPr>
        </p:pic>
        <p:pic>
          <p:nvPicPr>
            <p:cNvPr id="735" name="Google Shape;735;p123"/>
            <p:cNvPicPr preferRelativeResize="0"/>
            <p:nvPr/>
          </p:nvPicPr>
          <p:blipFill rotWithShape="1">
            <a:blip r:embed="rId5">
              <a:alphaModFix/>
            </a:blip>
            <a:srcRect b="14544" l="0" r="0" t="0"/>
            <a:stretch/>
          </p:blipFill>
          <p:spPr>
            <a:xfrm>
              <a:off x="3753300" y="3771533"/>
              <a:ext cx="949500" cy="1059300"/>
            </a:xfrm>
            <a:prstGeom prst="ellipse">
              <a:avLst/>
            </a:prstGeom>
            <a:noFill/>
            <a:ln>
              <a:noFill/>
            </a:ln>
          </p:spPr>
        </p:pic>
        <p:pic>
          <p:nvPicPr>
            <p:cNvPr id="736" name="Google Shape;736;p123"/>
            <p:cNvPicPr preferRelativeResize="0"/>
            <p:nvPr/>
          </p:nvPicPr>
          <p:blipFill rotWithShape="1">
            <a:blip r:embed="rId6">
              <a:alphaModFix/>
            </a:blip>
            <a:srcRect b="0" l="0" r="11480" t="8189"/>
            <a:stretch/>
          </p:blipFill>
          <p:spPr>
            <a:xfrm>
              <a:off x="3745925" y="2530582"/>
              <a:ext cx="949500" cy="1059300"/>
            </a:xfrm>
            <a:prstGeom prst="ellipse">
              <a:avLst/>
            </a:prstGeom>
            <a:noFill/>
            <a:ln>
              <a:noFill/>
            </a:ln>
          </p:spPr>
        </p:pic>
        <p:pic>
          <p:nvPicPr>
            <p:cNvPr id="737" name="Google Shape;737;p123"/>
            <p:cNvPicPr preferRelativeResize="0"/>
            <p:nvPr/>
          </p:nvPicPr>
          <p:blipFill rotWithShape="1">
            <a:blip r:embed="rId7">
              <a:alphaModFix/>
            </a:blip>
            <a:srcRect b="25628" l="0" r="0" t="0"/>
            <a:stretch/>
          </p:blipFill>
          <p:spPr>
            <a:xfrm>
              <a:off x="247725" y="3762375"/>
              <a:ext cx="949500" cy="1059300"/>
            </a:xfrm>
            <a:prstGeom prst="ellipse">
              <a:avLst/>
            </a:prstGeom>
            <a:noFill/>
            <a:ln>
              <a:noFill/>
            </a:ln>
          </p:spPr>
        </p:pic>
        <p:pic>
          <p:nvPicPr>
            <p:cNvPr id="738" name="Google Shape;738;p123"/>
            <p:cNvPicPr preferRelativeResize="0"/>
            <p:nvPr/>
          </p:nvPicPr>
          <p:blipFill rotWithShape="1">
            <a:blip r:embed="rId8">
              <a:alphaModFix/>
            </a:blip>
            <a:srcRect b="0" l="16328" r="16835" t="0"/>
            <a:stretch/>
          </p:blipFill>
          <p:spPr>
            <a:xfrm>
              <a:off x="244554" y="2538047"/>
              <a:ext cx="949500" cy="1059300"/>
            </a:xfrm>
            <a:prstGeom prst="ellipse">
              <a:avLst/>
            </a:prstGeom>
            <a:noFill/>
            <a:ln>
              <a:noFill/>
            </a:ln>
          </p:spPr>
        </p:pic>
        <p:pic>
          <p:nvPicPr>
            <p:cNvPr id="739" name="Google Shape;739;p123"/>
            <p:cNvPicPr preferRelativeResize="0"/>
            <p:nvPr/>
          </p:nvPicPr>
          <p:blipFill rotWithShape="1">
            <a:blip r:embed="rId9">
              <a:alphaModFix/>
            </a:blip>
            <a:srcRect b="7654" l="0" r="0" t="6530"/>
            <a:stretch/>
          </p:blipFill>
          <p:spPr>
            <a:xfrm>
              <a:off x="247725" y="1249975"/>
              <a:ext cx="949500" cy="1059300"/>
            </a:xfrm>
            <a:prstGeom prst="ellipse">
              <a:avLst/>
            </a:prstGeom>
            <a:noFill/>
            <a:ln>
              <a:noFill/>
            </a:ln>
          </p:spPr>
        </p:pic>
        <p:sp>
          <p:nvSpPr>
            <p:cNvPr id="740" name="Google Shape;740;p123"/>
            <p:cNvSpPr txBox="1"/>
            <p:nvPr/>
          </p:nvSpPr>
          <p:spPr>
            <a:xfrm>
              <a:off x="1258841" y="1396546"/>
              <a:ext cx="2777400" cy="246300"/>
            </a:xfrm>
            <a:prstGeom prst="rect">
              <a:avLst/>
            </a:prstGeom>
            <a:noFill/>
            <a:ln>
              <a:noFill/>
            </a:ln>
          </p:spPr>
          <p:txBody>
            <a:bodyPr anchorCtr="0" anchor="t" bIns="0" lIns="0" spcFirstLastPara="1" rIns="0" wrap="square" tIns="0">
              <a:spAutoFit/>
            </a:bodyPr>
            <a:lstStyle/>
            <a:p>
              <a:pPr indent="0" lvl="0" marL="0" marR="0" rtl="0" algn="l">
                <a:lnSpc>
                  <a:spcPct val="114998"/>
                </a:lnSpc>
                <a:spcBef>
                  <a:spcPts val="0"/>
                </a:spcBef>
                <a:spcAft>
                  <a:spcPts val="0"/>
                </a:spcAft>
                <a:buNone/>
              </a:pPr>
              <a:r>
                <a:rPr b="1" lang="en" sz="1600">
                  <a:solidFill>
                    <a:schemeClr val="lt1"/>
                  </a:solidFill>
                  <a:latin typeface="Source Sans Pro"/>
                  <a:ea typeface="Source Sans Pro"/>
                  <a:cs typeface="Source Sans Pro"/>
                  <a:sym typeface="Source Sans Pro"/>
                </a:rPr>
                <a:t>Ki-Do Eum, </a:t>
              </a:r>
              <a:r>
                <a:rPr lang="en" sz="1600">
                  <a:solidFill>
                    <a:schemeClr val="lt1"/>
                  </a:solidFill>
                  <a:latin typeface="Source Sans Pro"/>
                  <a:ea typeface="Source Sans Pro"/>
                  <a:cs typeface="Source Sans Pro"/>
                  <a:sym typeface="Source Sans Pro"/>
                </a:rPr>
                <a:t>PhD, MPH</a:t>
              </a:r>
              <a:r>
                <a:rPr b="1" lang="en" sz="1600">
                  <a:solidFill>
                    <a:schemeClr val="lt1"/>
                  </a:solidFill>
                  <a:latin typeface="Source Sans Pro"/>
                  <a:ea typeface="Source Sans Pro"/>
                  <a:cs typeface="Source Sans Pro"/>
                  <a:sym typeface="Source Sans Pro"/>
                </a:rPr>
                <a:t> </a:t>
              </a:r>
              <a:endParaRPr sz="700">
                <a:solidFill>
                  <a:schemeClr val="lt1"/>
                </a:solidFill>
              </a:endParaRPr>
            </a:p>
          </p:txBody>
        </p:sp>
        <p:sp>
          <p:nvSpPr>
            <p:cNvPr id="741" name="Google Shape;741;p123"/>
            <p:cNvSpPr txBox="1"/>
            <p:nvPr/>
          </p:nvSpPr>
          <p:spPr>
            <a:xfrm>
              <a:off x="1303631" y="1649824"/>
              <a:ext cx="3397800" cy="1848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i="1" lang="en" sz="1200">
                  <a:solidFill>
                    <a:schemeClr val="lt1"/>
                  </a:solidFill>
                  <a:latin typeface="Source Sans Pro"/>
                  <a:ea typeface="Source Sans Pro"/>
                  <a:cs typeface="Source Sans Pro"/>
                  <a:sym typeface="Source Sans Pro"/>
                </a:rPr>
                <a:t>Data Science</a:t>
              </a:r>
              <a:endParaRPr b="0" i="1" sz="1200" u="none" cap="none" strike="noStrike">
                <a:solidFill>
                  <a:schemeClr val="lt1"/>
                </a:solidFill>
                <a:latin typeface="Source Sans Pro"/>
                <a:ea typeface="Source Sans Pro"/>
                <a:cs typeface="Source Sans Pro"/>
                <a:sym typeface="Source Sans Pro"/>
              </a:endParaRPr>
            </a:p>
          </p:txBody>
        </p:sp>
        <p:sp>
          <p:nvSpPr>
            <p:cNvPr id="742" name="Google Shape;742;p123"/>
            <p:cNvSpPr txBox="1"/>
            <p:nvPr/>
          </p:nvSpPr>
          <p:spPr>
            <a:xfrm>
              <a:off x="1258841" y="2628357"/>
              <a:ext cx="2777400" cy="246300"/>
            </a:xfrm>
            <a:prstGeom prst="rect">
              <a:avLst/>
            </a:prstGeom>
            <a:noFill/>
            <a:ln>
              <a:noFill/>
            </a:ln>
          </p:spPr>
          <p:txBody>
            <a:bodyPr anchorCtr="0" anchor="t" bIns="0" lIns="0" spcFirstLastPara="1" rIns="0" wrap="square" tIns="0">
              <a:spAutoFit/>
            </a:bodyPr>
            <a:lstStyle/>
            <a:p>
              <a:pPr indent="0" lvl="0" marL="0" marR="0" rtl="0" algn="l">
                <a:lnSpc>
                  <a:spcPct val="114998"/>
                </a:lnSpc>
                <a:spcBef>
                  <a:spcPts val="0"/>
                </a:spcBef>
                <a:spcAft>
                  <a:spcPts val="0"/>
                </a:spcAft>
                <a:buNone/>
              </a:pPr>
              <a:r>
                <a:rPr b="1" lang="en" sz="1600">
                  <a:solidFill>
                    <a:schemeClr val="lt1"/>
                  </a:solidFill>
                  <a:latin typeface="Source Sans Pro"/>
                  <a:ea typeface="Source Sans Pro"/>
                  <a:cs typeface="Source Sans Pro"/>
                  <a:sym typeface="Source Sans Pro"/>
                </a:rPr>
                <a:t>Sam Woodbury</a:t>
              </a:r>
              <a:endParaRPr sz="700">
                <a:solidFill>
                  <a:schemeClr val="lt1"/>
                </a:solidFill>
              </a:endParaRPr>
            </a:p>
          </p:txBody>
        </p:sp>
        <p:sp>
          <p:nvSpPr>
            <p:cNvPr id="743" name="Google Shape;743;p123"/>
            <p:cNvSpPr txBox="1"/>
            <p:nvPr/>
          </p:nvSpPr>
          <p:spPr>
            <a:xfrm>
              <a:off x="1303631" y="2881636"/>
              <a:ext cx="3397800" cy="1848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i="1" lang="en" sz="1200">
                  <a:solidFill>
                    <a:schemeClr val="lt1"/>
                  </a:solidFill>
                  <a:latin typeface="Source Sans Pro"/>
                  <a:ea typeface="Source Sans Pro"/>
                  <a:cs typeface="Source Sans Pro"/>
                  <a:sym typeface="Source Sans Pro"/>
                </a:rPr>
                <a:t>Computer Science</a:t>
              </a:r>
              <a:endParaRPr b="0" i="1" sz="1200" u="none" cap="none" strike="noStrike">
                <a:solidFill>
                  <a:schemeClr val="lt1"/>
                </a:solidFill>
                <a:latin typeface="Source Sans Pro"/>
                <a:ea typeface="Source Sans Pro"/>
                <a:cs typeface="Source Sans Pro"/>
                <a:sym typeface="Source Sans Pro"/>
              </a:endParaRPr>
            </a:p>
          </p:txBody>
        </p:sp>
        <p:sp>
          <p:nvSpPr>
            <p:cNvPr id="744" name="Google Shape;744;p123"/>
            <p:cNvSpPr txBox="1"/>
            <p:nvPr/>
          </p:nvSpPr>
          <p:spPr>
            <a:xfrm>
              <a:off x="1258841" y="3911146"/>
              <a:ext cx="2777400" cy="246300"/>
            </a:xfrm>
            <a:prstGeom prst="rect">
              <a:avLst/>
            </a:prstGeom>
            <a:noFill/>
            <a:ln>
              <a:noFill/>
            </a:ln>
          </p:spPr>
          <p:txBody>
            <a:bodyPr anchorCtr="0" anchor="t" bIns="0" lIns="0" spcFirstLastPara="1" rIns="0" wrap="square" tIns="0">
              <a:spAutoFit/>
            </a:bodyPr>
            <a:lstStyle/>
            <a:p>
              <a:pPr indent="0" lvl="0" marL="0" marR="0" rtl="0" algn="l">
                <a:lnSpc>
                  <a:spcPct val="114998"/>
                </a:lnSpc>
                <a:spcBef>
                  <a:spcPts val="0"/>
                </a:spcBef>
                <a:spcAft>
                  <a:spcPts val="0"/>
                </a:spcAft>
                <a:buNone/>
              </a:pPr>
              <a:r>
                <a:rPr b="1" lang="en" sz="1600">
                  <a:solidFill>
                    <a:schemeClr val="lt1"/>
                  </a:solidFill>
                  <a:latin typeface="Source Sans Pro"/>
                  <a:ea typeface="Source Sans Pro"/>
                  <a:cs typeface="Source Sans Pro"/>
                  <a:sym typeface="Source Sans Pro"/>
                </a:rPr>
                <a:t>Shreyas Srinath</a:t>
              </a:r>
              <a:r>
                <a:rPr lang="en" sz="1600">
                  <a:solidFill>
                    <a:schemeClr val="lt1"/>
                  </a:solidFill>
                  <a:latin typeface="Source Sans Pro"/>
                  <a:ea typeface="Source Sans Pro"/>
                  <a:cs typeface="Source Sans Pro"/>
                  <a:sym typeface="Source Sans Pro"/>
                </a:rPr>
                <a:t>, MSc</a:t>
              </a:r>
              <a:endParaRPr sz="700">
                <a:solidFill>
                  <a:schemeClr val="lt1"/>
                </a:solidFill>
              </a:endParaRPr>
            </a:p>
          </p:txBody>
        </p:sp>
        <p:sp>
          <p:nvSpPr>
            <p:cNvPr id="745" name="Google Shape;745;p123"/>
            <p:cNvSpPr txBox="1"/>
            <p:nvPr/>
          </p:nvSpPr>
          <p:spPr>
            <a:xfrm>
              <a:off x="1303631" y="4164424"/>
              <a:ext cx="3397800" cy="1848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i="1" lang="en" sz="1200">
                  <a:solidFill>
                    <a:schemeClr val="lt1"/>
                  </a:solidFill>
                  <a:latin typeface="Source Sans Pro"/>
                  <a:ea typeface="Source Sans Pro"/>
                  <a:cs typeface="Source Sans Pro"/>
                  <a:sym typeface="Source Sans Pro"/>
                </a:rPr>
                <a:t>Computer Science</a:t>
              </a:r>
              <a:endParaRPr b="0" i="1" sz="1200" u="none" cap="none" strike="noStrike">
                <a:solidFill>
                  <a:schemeClr val="lt1"/>
                </a:solidFill>
                <a:latin typeface="Source Sans Pro"/>
                <a:ea typeface="Source Sans Pro"/>
                <a:cs typeface="Source Sans Pro"/>
                <a:sym typeface="Source Sans Pro"/>
              </a:endParaRPr>
            </a:p>
          </p:txBody>
        </p:sp>
        <p:sp>
          <p:nvSpPr>
            <p:cNvPr id="746" name="Google Shape;746;p123"/>
            <p:cNvSpPr txBox="1"/>
            <p:nvPr/>
          </p:nvSpPr>
          <p:spPr>
            <a:xfrm>
              <a:off x="4764041" y="3911146"/>
              <a:ext cx="2777400" cy="246300"/>
            </a:xfrm>
            <a:prstGeom prst="rect">
              <a:avLst/>
            </a:prstGeom>
            <a:noFill/>
            <a:ln>
              <a:noFill/>
            </a:ln>
          </p:spPr>
          <p:txBody>
            <a:bodyPr anchorCtr="0" anchor="t" bIns="0" lIns="0" spcFirstLastPara="1" rIns="0" wrap="square" tIns="0">
              <a:spAutoFit/>
            </a:bodyPr>
            <a:lstStyle/>
            <a:p>
              <a:pPr indent="0" lvl="0" marL="0" marR="0" rtl="0" algn="l">
                <a:lnSpc>
                  <a:spcPct val="114998"/>
                </a:lnSpc>
                <a:spcBef>
                  <a:spcPts val="0"/>
                </a:spcBef>
                <a:spcAft>
                  <a:spcPts val="0"/>
                </a:spcAft>
                <a:buNone/>
              </a:pPr>
              <a:r>
                <a:rPr b="1" lang="en" sz="1600">
                  <a:solidFill>
                    <a:schemeClr val="lt1"/>
                  </a:solidFill>
                  <a:latin typeface="Source Sans Pro"/>
                  <a:ea typeface="Source Sans Pro"/>
                  <a:cs typeface="Source Sans Pro"/>
                  <a:sym typeface="Source Sans Pro"/>
                </a:rPr>
                <a:t>Mary Robertson</a:t>
              </a:r>
              <a:endParaRPr sz="700">
                <a:solidFill>
                  <a:schemeClr val="lt1"/>
                </a:solidFill>
              </a:endParaRPr>
            </a:p>
          </p:txBody>
        </p:sp>
        <p:sp>
          <p:nvSpPr>
            <p:cNvPr id="747" name="Google Shape;747;p123"/>
            <p:cNvSpPr txBox="1"/>
            <p:nvPr/>
          </p:nvSpPr>
          <p:spPr>
            <a:xfrm>
              <a:off x="4808831" y="4164424"/>
              <a:ext cx="3397800" cy="1848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i="1" lang="en" sz="1200">
                  <a:solidFill>
                    <a:schemeClr val="lt1"/>
                  </a:solidFill>
                  <a:latin typeface="Source Sans Pro"/>
                  <a:ea typeface="Source Sans Pro"/>
                  <a:cs typeface="Source Sans Pro"/>
                  <a:sym typeface="Source Sans Pro"/>
                </a:rPr>
                <a:t>Finance</a:t>
              </a:r>
              <a:endParaRPr b="0" i="1" sz="1200" u="none" cap="none" strike="noStrike">
                <a:solidFill>
                  <a:schemeClr val="lt1"/>
                </a:solidFill>
                <a:latin typeface="Source Sans Pro"/>
                <a:ea typeface="Source Sans Pro"/>
                <a:cs typeface="Source Sans Pro"/>
                <a:sym typeface="Source Sans Pro"/>
              </a:endParaRPr>
            </a:p>
          </p:txBody>
        </p:sp>
        <p:sp>
          <p:nvSpPr>
            <p:cNvPr id="748" name="Google Shape;748;p123"/>
            <p:cNvSpPr txBox="1"/>
            <p:nvPr/>
          </p:nvSpPr>
          <p:spPr>
            <a:xfrm>
              <a:off x="4764041" y="2615746"/>
              <a:ext cx="2777400" cy="246300"/>
            </a:xfrm>
            <a:prstGeom prst="rect">
              <a:avLst/>
            </a:prstGeom>
            <a:noFill/>
            <a:ln>
              <a:noFill/>
            </a:ln>
          </p:spPr>
          <p:txBody>
            <a:bodyPr anchorCtr="0" anchor="t" bIns="0" lIns="0" spcFirstLastPara="1" rIns="0" wrap="square" tIns="0">
              <a:spAutoFit/>
            </a:bodyPr>
            <a:lstStyle/>
            <a:p>
              <a:pPr indent="0" lvl="0" marL="0" marR="0" rtl="0" algn="l">
                <a:lnSpc>
                  <a:spcPct val="114998"/>
                </a:lnSpc>
                <a:spcBef>
                  <a:spcPts val="0"/>
                </a:spcBef>
                <a:spcAft>
                  <a:spcPts val="0"/>
                </a:spcAft>
                <a:buNone/>
              </a:pPr>
              <a:r>
                <a:rPr b="1" lang="en" sz="1600">
                  <a:solidFill>
                    <a:schemeClr val="lt1"/>
                  </a:solidFill>
                  <a:latin typeface="Source Sans Pro"/>
                  <a:ea typeface="Source Sans Pro"/>
                  <a:cs typeface="Source Sans Pro"/>
                  <a:sym typeface="Source Sans Pro"/>
                </a:rPr>
                <a:t>Steven Halstead</a:t>
              </a:r>
              <a:endParaRPr sz="700">
                <a:solidFill>
                  <a:schemeClr val="lt1"/>
                </a:solidFill>
              </a:endParaRPr>
            </a:p>
          </p:txBody>
        </p:sp>
        <p:sp>
          <p:nvSpPr>
            <p:cNvPr id="749" name="Google Shape;749;p123"/>
            <p:cNvSpPr txBox="1"/>
            <p:nvPr/>
          </p:nvSpPr>
          <p:spPr>
            <a:xfrm>
              <a:off x="4808831" y="2869024"/>
              <a:ext cx="3397800" cy="1848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i="1" lang="en" sz="1200">
                  <a:solidFill>
                    <a:schemeClr val="lt1"/>
                  </a:solidFill>
                  <a:latin typeface="Source Sans Pro"/>
                  <a:ea typeface="Source Sans Pro"/>
                  <a:cs typeface="Source Sans Pro"/>
                  <a:sym typeface="Source Sans Pro"/>
                </a:rPr>
                <a:t>Computer Science</a:t>
              </a:r>
              <a:endParaRPr b="0" i="1" sz="1200" u="none" cap="none" strike="noStrike">
                <a:solidFill>
                  <a:schemeClr val="lt1"/>
                </a:solidFill>
                <a:latin typeface="Source Sans Pro"/>
                <a:ea typeface="Source Sans Pro"/>
                <a:cs typeface="Source Sans Pro"/>
                <a:sym typeface="Source Sans Pro"/>
              </a:endParaRPr>
            </a:p>
          </p:txBody>
        </p:sp>
        <p:sp>
          <p:nvSpPr>
            <p:cNvPr id="750" name="Google Shape;750;p123"/>
            <p:cNvSpPr txBox="1"/>
            <p:nvPr/>
          </p:nvSpPr>
          <p:spPr>
            <a:xfrm>
              <a:off x="4764041" y="1396546"/>
              <a:ext cx="2777400" cy="246300"/>
            </a:xfrm>
            <a:prstGeom prst="rect">
              <a:avLst/>
            </a:prstGeom>
            <a:noFill/>
            <a:ln>
              <a:noFill/>
            </a:ln>
          </p:spPr>
          <p:txBody>
            <a:bodyPr anchorCtr="0" anchor="t" bIns="0" lIns="0" spcFirstLastPara="1" rIns="0" wrap="square" tIns="0">
              <a:spAutoFit/>
            </a:bodyPr>
            <a:lstStyle/>
            <a:p>
              <a:pPr indent="0" lvl="0" marL="0" marR="0" rtl="0" algn="l">
                <a:lnSpc>
                  <a:spcPct val="114998"/>
                </a:lnSpc>
                <a:spcBef>
                  <a:spcPts val="0"/>
                </a:spcBef>
                <a:spcAft>
                  <a:spcPts val="0"/>
                </a:spcAft>
                <a:buNone/>
              </a:pPr>
              <a:r>
                <a:rPr b="1" lang="en" sz="1600">
                  <a:solidFill>
                    <a:schemeClr val="lt1"/>
                  </a:solidFill>
                  <a:latin typeface="Source Sans Pro"/>
                  <a:ea typeface="Source Sans Pro"/>
                  <a:cs typeface="Source Sans Pro"/>
                  <a:sym typeface="Source Sans Pro"/>
                </a:rPr>
                <a:t>Abby Ow</a:t>
              </a:r>
              <a:endParaRPr sz="700">
                <a:solidFill>
                  <a:schemeClr val="lt1"/>
                </a:solidFill>
              </a:endParaRPr>
            </a:p>
          </p:txBody>
        </p:sp>
        <p:sp>
          <p:nvSpPr>
            <p:cNvPr id="751" name="Google Shape;751;p123"/>
            <p:cNvSpPr txBox="1"/>
            <p:nvPr/>
          </p:nvSpPr>
          <p:spPr>
            <a:xfrm>
              <a:off x="4808831" y="1649824"/>
              <a:ext cx="3397800" cy="1848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i="1" lang="en" sz="1200">
                  <a:solidFill>
                    <a:schemeClr val="lt1"/>
                  </a:solidFill>
                  <a:latin typeface="Source Sans Pro"/>
                  <a:ea typeface="Source Sans Pro"/>
                  <a:cs typeface="Source Sans Pro"/>
                  <a:sym typeface="Source Sans Pro"/>
                </a:rPr>
                <a:t>Computer Science</a:t>
              </a:r>
              <a:endParaRPr b="0" i="1" sz="1200" u="none" cap="none" strike="noStrike">
                <a:solidFill>
                  <a:schemeClr val="lt1"/>
                </a:solidFill>
                <a:latin typeface="Source Sans Pro"/>
                <a:ea typeface="Source Sans Pro"/>
                <a:cs typeface="Source Sans Pro"/>
                <a:sym typeface="Source Sans Pro"/>
              </a:endParaRPr>
            </a:p>
          </p:txBody>
        </p:sp>
      </p:grpSp>
      <p:sp>
        <p:nvSpPr>
          <p:cNvPr id="752" name="Google Shape;752;p123"/>
          <p:cNvSpPr txBox="1"/>
          <p:nvPr/>
        </p:nvSpPr>
        <p:spPr>
          <a:xfrm>
            <a:off x="7173475" y="2259400"/>
            <a:ext cx="1670400" cy="10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lt1"/>
                </a:solidFill>
                <a:latin typeface="Source Sans Pro"/>
                <a:ea typeface="Source Sans Pro"/>
                <a:cs typeface="Source Sans Pro"/>
                <a:sym typeface="Source Sans Pro"/>
              </a:rPr>
              <a:t>…And consulting with others</a:t>
            </a:r>
            <a:endParaRPr b="1" sz="1900">
              <a:solidFill>
                <a:schemeClr val="lt1"/>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id="758" name="Google Shape;758;p124"/>
          <p:cNvPicPr preferRelativeResize="0"/>
          <p:nvPr/>
        </p:nvPicPr>
        <p:blipFill>
          <a:blip r:embed="rId3">
            <a:alphaModFix/>
          </a:blip>
          <a:stretch>
            <a:fillRect/>
          </a:stretch>
        </p:blipFill>
        <p:spPr>
          <a:xfrm>
            <a:off x="8021925" y="4294251"/>
            <a:ext cx="597675" cy="597675"/>
          </a:xfrm>
          <a:prstGeom prst="rect">
            <a:avLst/>
          </a:prstGeom>
          <a:noFill/>
          <a:ln>
            <a:noFill/>
          </a:ln>
        </p:spPr>
      </p:pic>
      <p:sp>
        <p:nvSpPr>
          <p:cNvPr id="759" name="Google Shape;759;p124"/>
          <p:cNvSpPr txBox="1"/>
          <p:nvPr>
            <p:ph type="title"/>
          </p:nvPr>
        </p:nvSpPr>
        <p:spPr>
          <a:xfrm>
            <a:off x="800100" y="2"/>
            <a:ext cx="7543800" cy="1007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 sz="2600">
                <a:latin typeface="Source Sans Pro"/>
                <a:ea typeface="Source Sans Pro"/>
                <a:cs typeface="Source Sans Pro"/>
                <a:sym typeface="Source Sans Pro"/>
              </a:rPr>
              <a:t>LIFE &amp; LIFT-UP Study Consortium Partners</a:t>
            </a:r>
            <a:endParaRPr b="1" sz="2600">
              <a:latin typeface="Source Sans Pro"/>
              <a:ea typeface="Source Sans Pro"/>
              <a:cs typeface="Source Sans Pro"/>
              <a:sym typeface="Source Sans Pro"/>
            </a:endParaRPr>
          </a:p>
        </p:txBody>
      </p:sp>
      <p:sp>
        <p:nvSpPr>
          <p:cNvPr id="760" name="Google Shape;760;p124"/>
          <p:cNvSpPr txBox="1"/>
          <p:nvPr>
            <p:ph idx="12" type="sldNum"/>
          </p:nvPr>
        </p:nvSpPr>
        <p:spPr>
          <a:xfrm>
            <a:off x="8343900" y="4767264"/>
            <a:ext cx="689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761" name="Google Shape;761;p124"/>
          <p:cNvPicPr preferRelativeResize="0"/>
          <p:nvPr/>
        </p:nvPicPr>
        <p:blipFill>
          <a:blip r:embed="rId4">
            <a:alphaModFix/>
          </a:blip>
          <a:stretch>
            <a:fillRect/>
          </a:stretch>
        </p:blipFill>
        <p:spPr>
          <a:xfrm>
            <a:off x="381007" y="4464627"/>
            <a:ext cx="1221100" cy="378175"/>
          </a:xfrm>
          <a:prstGeom prst="rect">
            <a:avLst/>
          </a:prstGeom>
          <a:noFill/>
          <a:ln>
            <a:noFill/>
          </a:ln>
        </p:spPr>
      </p:pic>
      <p:sp>
        <p:nvSpPr>
          <p:cNvPr id="762" name="Google Shape;762;p124"/>
          <p:cNvSpPr txBox="1"/>
          <p:nvPr/>
        </p:nvSpPr>
        <p:spPr>
          <a:xfrm>
            <a:off x="174150" y="961675"/>
            <a:ext cx="8970000" cy="2754900"/>
          </a:xfrm>
          <a:prstGeom prst="rect">
            <a:avLst/>
          </a:prstGeom>
          <a:noFill/>
          <a:ln>
            <a:noFill/>
          </a:ln>
        </p:spPr>
        <p:txBody>
          <a:bodyPr anchorCtr="0" anchor="t" bIns="91425" lIns="91425" spcFirstLastPara="1" rIns="91425" wrap="square" tIns="91425">
            <a:noAutofit/>
          </a:bodyPr>
          <a:lstStyle/>
          <a:p>
            <a:pPr indent="-349250" lvl="0" marL="457200" rtl="0" algn="l">
              <a:lnSpc>
                <a:spcPct val="100000"/>
              </a:lnSpc>
              <a:spcBef>
                <a:spcPts val="0"/>
              </a:spcBef>
              <a:spcAft>
                <a:spcPts val="0"/>
              </a:spcAft>
              <a:buSzPts val="1900"/>
              <a:buFont typeface="Source Sans Pro"/>
              <a:buChar char="●"/>
            </a:pPr>
            <a:r>
              <a:rPr b="1" lang="en" sz="1600">
                <a:latin typeface="Source Sans Pro"/>
                <a:ea typeface="Source Sans Pro"/>
                <a:cs typeface="Source Sans Pro"/>
                <a:sym typeface="Source Sans Pro"/>
              </a:rPr>
              <a:t>Ariadne Labs |</a:t>
            </a:r>
            <a:r>
              <a:rPr lang="en" sz="1700">
                <a:latin typeface="Source Sans Pro"/>
                <a:ea typeface="Source Sans Pro"/>
                <a:cs typeface="Source Sans Pro"/>
                <a:sym typeface="Source Sans Pro"/>
              </a:rPr>
              <a:t> </a:t>
            </a:r>
            <a:r>
              <a:rPr lang="en" sz="1500">
                <a:latin typeface="Source Sans Pro"/>
                <a:ea typeface="Source Sans Pro"/>
                <a:cs typeface="Source Sans Pro"/>
                <a:sym typeface="Source Sans Pro"/>
              </a:rPr>
              <a:t>Boston, USA </a:t>
            </a:r>
            <a:r>
              <a:rPr lang="en" sz="1300">
                <a:latin typeface="Source Sans Pro"/>
                <a:ea typeface="Source Sans Pro"/>
                <a:cs typeface="Source Sans Pro"/>
                <a:sym typeface="Source Sans Pro"/>
              </a:rPr>
              <a:t>(Senior PI, Katherine Semrau; Co-PI, Linda Vesel)</a:t>
            </a:r>
            <a:endParaRPr sz="1300">
              <a:latin typeface="Source Sans Pro"/>
              <a:ea typeface="Source Sans Pro"/>
              <a:cs typeface="Source Sans Pro"/>
              <a:sym typeface="Source Sans Pro"/>
            </a:endParaRPr>
          </a:p>
          <a:p>
            <a:pPr indent="-349250" lvl="0" marL="457200" rtl="0" algn="l">
              <a:lnSpc>
                <a:spcPct val="100000"/>
              </a:lnSpc>
              <a:spcBef>
                <a:spcPts val="0"/>
              </a:spcBef>
              <a:spcAft>
                <a:spcPts val="0"/>
              </a:spcAft>
              <a:buSzPts val="1900"/>
              <a:buFont typeface="Source Sans Pro"/>
              <a:buChar char="●"/>
            </a:pPr>
            <a:r>
              <a:rPr b="1" lang="en" sz="1600">
                <a:latin typeface="Source Sans Pro"/>
                <a:ea typeface="Source Sans Pro"/>
                <a:cs typeface="Source Sans Pro"/>
                <a:sym typeface="Source Sans Pro"/>
              </a:rPr>
              <a:t>Community Empowerment Lab |</a:t>
            </a:r>
            <a:r>
              <a:rPr lang="en" sz="1700">
                <a:latin typeface="Source Sans Pro"/>
                <a:ea typeface="Source Sans Pro"/>
                <a:cs typeface="Source Sans Pro"/>
                <a:sym typeface="Source Sans Pro"/>
              </a:rPr>
              <a:t> </a:t>
            </a:r>
            <a:r>
              <a:rPr lang="en" sz="1500">
                <a:latin typeface="Source Sans Pro"/>
                <a:ea typeface="Source Sans Pro"/>
                <a:cs typeface="Source Sans Pro"/>
                <a:sym typeface="Source Sans Pro"/>
              </a:rPr>
              <a:t>Uttar Pradesh, India </a:t>
            </a:r>
            <a:r>
              <a:rPr lang="en" sz="1300">
                <a:latin typeface="Source Sans Pro"/>
                <a:ea typeface="Source Sans Pro"/>
                <a:cs typeface="Source Sans Pro"/>
                <a:sym typeface="Source Sans Pro"/>
              </a:rPr>
              <a:t>(Co-PI, Aarti Kumar)</a:t>
            </a:r>
            <a:endParaRPr sz="1300">
              <a:latin typeface="Source Sans Pro"/>
              <a:ea typeface="Source Sans Pro"/>
              <a:cs typeface="Source Sans Pro"/>
              <a:sym typeface="Source Sans Pro"/>
            </a:endParaRPr>
          </a:p>
          <a:p>
            <a:pPr indent="-349250" lvl="0" marL="457200" marR="381000" rtl="0" algn="l">
              <a:lnSpc>
                <a:spcPct val="100000"/>
              </a:lnSpc>
              <a:spcBef>
                <a:spcPts val="0"/>
              </a:spcBef>
              <a:spcAft>
                <a:spcPts val="0"/>
              </a:spcAft>
              <a:buSzPts val="1900"/>
              <a:buFont typeface="Source Sans Pro"/>
              <a:buChar char="●"/>
            </a:pPr>
            <a:r>
              <a:rPr b="1" lang="en" sz="1600">
                <a:solidFill>
                  <a:srgbClr val="202124"/>
                </a:solidFill>
                <a:latin typeface="Source Sans Pro"/>
                <a:ea typeface="Source Sans Pro"/>
                <a:cs typeface="Source Sans Pro"/>
                <a:sym typeface="Source Sans Pro"/>
              </a:rPr>
              <a:t>Jawaharlal Nehru Medical College</a:t>
            </a:r>
            <a:r>
              <a:rPr b="1" lang="en" sz="1600">
                <a:solidFill>
                  <a:schemeClr val="dk2"/>
                </a:solidFill>
                <a:latin typeface="Source Sans Pro"/>
                <a:ea typeface="Source Sans Pro"/>
                <a:cs typeface="Source Sans Pro"/>
                <a:sym typeface="Source Sans Pro"/>
              </a:rPr>
              <a:t> |</a:t>
            </a:r>
            <a:r>
              <a:rPr lang="en" sz="1700">
                <a:solidFill>
                  <a:schemeClr val="dk2"/>
                </a:solidFill>
                <a:latin typeface="Source Sans Pro"/>
                <a:ea typeface="Source Sans Pro"/>
                <a:cs typeface="Source Sans Pro"/>
                <a:sym typeface="Source Sans Pro"/>
              </a:rPr>
              <a:t> </a:t>
            </a:r>
            <a:r>
              <a:rPr lang="en" sz="1500">
                <a:latin typeface="Source Sans Pro"/>
                <a:ea typeface="Source Sans Pro"/>
                <a:cs typeface="Source Sans Pro"/>
                <a:sym typeface="Source Sans Pro"/>
              </a:rPr>
              <a:t>Karnataka, India </a:t>
            </a:r>
            <a:r>
              <a:rPr lang="en" sz="1300">
                <a:latin typeface="Source Sans Pro"/>
                <a:ea typeface="Source Sans Pro"/>
                <a:cs typeface="Source Sans Pro"/>
                <a:sym typeface="Source Sans Pro"/>
              </a:rPr>
              <a:t>(Co-PI, Roopa Bellad)</a:t>
            </a:r>
            <a:endParaRPr sz="1300">
              <a:solidFill>
                <a:schemeClr val="dk2"/>
              </a:solidFill>
              <a:latin typeface="Source Sans Pro"/>
              <a:ea typeface="Source Sans Pro"/>
              <a:cs typeface="Source Sans Pro"/>
              <a:sym typeface="Source Sans Pro"/>
            </a:endParaRPr>
          </a:p>
          <a:p>
            <a:pPr indent="-349250" lvl="0" marL="457200" marR="381000" rtl="0" algn="l">
              <a:lnSpc>
                <a:spcPct val="100000"/>
              </a:lnSpc>
              <a:spcBef>
                <a:spcPts val="0"/>
              </a:spcBef>
              <a:spcAft>
                <a:spcPts val="0"/>
              </a:spcAft>
              <a:buClr>
                <a:srgbClr val="202124"/>
              </a:buClr>
              <a:buSzPts val="1900"/>
              <a:buFont typeface="Source Sans Pro"/>
              <a:buChar char="●"/>
            </a:pPr>
            <a:r>
              <a:rPr b="1" lang="en" sz="1600">
                <a:solidFill>
                  <a:srgbClr val="202124"/>
                </a:solidFill>
                <a:latin typeface="Source Sans Pro"/>
                <a:ea typeface="Source Sans Pro"/>
                <a:cs typeface="Source Sans Pro"/>
                <a:sym typeface="Source Sans Pro"/>
              </a:rPr>
              <a:t>Muhimbili University of Health and Allied Sciences |</a:t>
            </a:r>
            <a:r>
              <a:rPr lang="en" sz="1600">
                <a:solidFill>
                  <a:srgbClr val="202124"/>
                </a:solidFill>
                <a:latin typeface="Source Sans Pro"/>
                <a:ea typeface="Source Sans Pro"/>
                <a:cs typeface="Source Sans Pro"/>
                <a:sym typeface="Source Sans Pro"/>
              </a:rPr>
              <a:t> </a:t>
            </a:r>
            <a:r>
              <a:rPr lang="en" sz="1500">
                <a:latin typeface="Source Sans Pro"/>
                <a:ea typeface="Source Sans Pro"/>
                <a:cs typeface="Source Sans Pro"/>
                <a:sym typeface="Source Sans Pro"/>
              </a:rPr>
              <a:t>Dar es Salaam, Tanzania </a:t>
            </a:r>
            <a:r>
              <a:rPr lang="en" sz="1300">
                <a:latin typeface="Source Sans Pro"/>
                <a:ea typeface="Source Sans Pro"/>
                <a:cs typeface="Source Sans Pro"/>
                <a:sym typeface="Source Sans Pro"/>
              </a:rPr>
              <a:t>(Co-PI, Karim Manji)</a:t>
            </a:r>
            <a:endParaRPr sz="1300">
              <a:solidFill>
                <a:srgbClr val="202124"/>
              </a:solidFill>
              <a:latin typeface="Source Sans Pro"/>
              <a:ea typeface="Source Sans Pro"/>
              <a:cs typeface="Source Sans Pro"/>
              <a:sym typeface="Source Sans Pro"/>
            </a:endParaRPr>
          </a:p>
          <a:p>
            <a:pPr indent="-349250" lvl="0" marL="457200" marR="381000" rtl="0" algn="l">
              <a:lnSpc>
                <a:spcPct val="100000"/>
              </a:lnSpc>
              <a:spcBef>
                <a:spcPts val="0"/>
              </a:spcBef>
              <a:spcAft>
                <a:spcPts val="0"/>
              </a:spcAft>
              <a:buClr>
                <a:srgbClr val="202124"/>
              </a:buClr>
              <a:buSzPts val="1900"/>
              <a:buFont typeface="Source Sans Pro"/>
              <a:buChar char="●"/>
            </a:pPr>
            <a:r>
              <a:rPr b="1" lang="en" sz="1600">
                <a:solidFill>
                  <a:srgbClr val="202124"/>
                </a:solidFill>
                <a:latin typeface="Source Sans Pro"/>
                <a:ea typeface="Source Sans Pro"/>
                <a:cs typeface="Source Sans Pro"/>
                <a:sym typeface="Source Sans Pro"/>
              </a:rPr>
              <a:t>UNC Project Malawi |</a:t>
            </a:r>
            <a:r>
              <a:rPr b="1" lang="en" sz="1700">
                <a:solidFill>
                  <a:srgbClr val="202124"/>
                </a:solidFill>
                <a:latin typeface="Source Sans Pro"/>
                <a:ea typeface="Source Sans Pro"/>
                <a:cs typeface="Source Sans Pro"/>
                <a:sym typeface="Source Sans Pro"/>
              </a:rPr>
              <a:t> </a:t>
            </a:r>
            <a:r>
              <a:rPr lang="en" sz="1500">
                <a:latin typeface="Source Sans Pro"/>
                <a:ea typeface="Source Sans Pro"/>
                <a:cs typeface="Source Sans Pro"/>
                <a:sym typeface="Source Sans Pro"/>
              </a:rPr>
              <a:t>Lilongwe, Malawi </a:t>
            </a:r>
            <a:r>
              <a:rPr lang="en" sz="1300">
                <a:latin typeface="Source Sans Pro"/>
                <a:ea typeface="Source Sans Pro"/>
                <a:cs typeface="Source Sans Pro"/>
                <a:sym typeface="Source Sans Pro"/>
              </a:rPr>
              <a:t>(Co-PI, Tisungane Mvalo)</a:t>
            </a:r>
            <a:endParaRPr sz="1500">
              <a:solidFill>
                <a:srgbClr val="202124"/>
              </a:solidFill>
              <a:latin typeface="Source Sans Pro"/>
              <a:ea typeface="Source Sans Pro"/>
              <a:cs typeface="Source Sans Pro"/>
              <a:sym typeface="Source Sans Pro"/>
            </a:endParaRPr>
          </a:p>
          <a:p>
            <a:pPr indent="-349250" lvl="0" marL="457200" marR="381000" rtl="0" algn="l">
              <a:lnSpc>
                <a:spcPct val="100000"/>
              </a:lnSpc>
              <a:spcBef>
                <a:spcPts val="0"/>
              </a:spcBef>
              <a:spcAft>
                <a:spcPts val="0"/>
              </a:spcAft>
              <a:buClr>
                <a:srgbClr val="202124"/>
              </a:buClr>
              <a:buSzPts val="1900"/>
              <a:buFont typeface="Source Sans Pro"/>
              <a:buChar char="●"/>
            </a:pPr>
            <a:r>
              <a:rPr b="1" lang="en" sz="1600">
                <a:solidFill>
                  <a:srgbClr val="202124"/>
                </a:solidFill>
                <a:latin typeface="Source Sans Pro"/>
                <a:ea typeface="Source Sans Pro"/>
                <a:cs typeface="Source Sans Pro"/>
                <a:sym typeface="Source Sans Pro"/>
              </a:rPr>
              <a:t>PATH &amp; PATH Living Labs |</a:t>
            </a:r>
            <a:r>
              <a:rPr lang="en" sz="1600">
                <a:solidFill>
                  <a:srgbClr val="202124"/>
                </a:solidFill>
                <a:latin typeface="Source Sans Pro"/>
                <a:ea typeface="Source Sans Pro"/>
                <a:cs typeface="Source Sans Pro"/>
                <a:sym typeface="Source Sans Pro"/>
              </a:rPr>
              <a:t> </a:t>
            </a:r>
            <a:r>
              <a:rPr lang="en" sz="1500">
                <a:latin typeface="Source Sans Pro"/>
                <a:ea typeface="Source Sans Pro"/>
                <a:cs typeface="Source Sans Pro"/>
                <a:sym typeface="Source Sans Pro"/>
              </a:rPr>
              <a:t>Seattle, USA; Nairobi, Kenya &amp; Delhi, India</a:t>
            </a:r>
            <a:r>
              <a:rPr lang="en" sz="1700">
                <a:solidFill>
                  <a:srgbClr val="202124"/>
                </a:solidFill>
                <a:latin typeface="Source Sans Pro"/>
                <a:ea typeface="Source Sans Pro"/>
                <a:cs typeface="Source Sans Pro"/>
                <a:sym typeface="Source Sans Pro"/>
              </a:rPr>
              <a:t> </a:t>
            </a:r>
            <a:r>
              <a:rPr lang="en" sz="1300">
                <a:solidFill>
                  <a:srgbClr val="202124"/>
                </a:solidFill>
                <a:latin typeface="Source Sans Pro"/>
                <a:ea typeface="Source Sans Pro"/>
                <a:cs typeface="Source Sans Pro"/>
                <a:sym typeface="Source Sans Pro"/>
              </a:rPr>
              <a:t>(Co-PI, Kimberly Mansen)</a:t>
            </a:r>
            <a:endParaRPr sz="1300">
              <a:solidFill>
                <a:srgbClr val="202124"/>
              </a:solidFill>
              <a:latin typeface="Source Sans Pro"/>
              <a:ea typeface="Source Sans Pro"/>
              <a:cs typeface="Source Sans Pro"/>
              <a:sym typeface="Source Sans Pro"/>
            </a:endParaRPr>
          </a:p>
          <a:p>
            <a:pPr indent="-349250" lvl="0" marL="457200" marR="381000" rtl="0" algn="l">
              <a:lnSpc>
                <a:spcPct val="100000"/>
              </a:lnSpc>
              <a:spcBef>
                <a:spcPts val="0"/>
              </a:spcBef>
              <a:spcAft>
                <a:spcPts val="0"/>
              </a:spcAft>
              <a:buClr>
                <a:srgbClr val="202124"/>
              </a:buClr>
              <a:buSzPts val="1900"/>
              <a:buFont typeface="Source Sans Pro"/>
              <a:buChar char="●"/>
            </a:pPr>
            <a:r>
              <a:rPr b="1" lang="en" sz="1600">
                <a:solidFill>
                  <a:srgbClr val="202124"/>
                </a:solidFill>
                <a:latin typeface="Source Sans Pro"/>
                <a:ea typeface="Source Sans Pro"/>
                <a:cs typeface="Source Sans Pro"/>
                <a:sym typeface="Source Sans Pro"/>
              </a:rPr>
              <a:t>Brigham &amp; Women’s Hospital |</a:t>
            </a:r>
            <a:r>
              <a:rPr lang="en" sz="1700">
                <a:solidFill>
                  <a:srgbClr val="202124"/>
                </a:solidFill>
                <a:latin typeface="Source Sans Pro"/>
                <a:ea typeface="Source Sans Pro"/>
                <a:cs typeface="Source Sans Pro"/>
                <a:sym typeface="Source Sans Pro"/>
              </a:rPr>
              <a:t> </a:t>
            </a:r>
            <a:r>
              <a:rPr lang="en" sz="1500">
                <a:latin typeface="Source Sans Pro"/>
                <a:ea typeface="Source Sans Pro"/>
                <a:cs typeface="Source Sans Pro"/>
                <a:sym typeface="Source Sans Pro"/>
              </a:rPr>
              <a:t>Boston, USA</a:t>
            </a:r>
            <a:r>
              <a:rPr lang="en" sz="1700">
                <a:solidFill>
                  <a:srgbClr val="202124"/>
                </a:solidFill>
                <a:latin typeface="Source Sans Pro"/>
                <a:ea typeface="Source Sans Pro"/>
                <a:cs typeface="Source Sans Pro"/>
                <a:sym typeface="Source Sans Pro"/>
              </a:rPr>
              <a:t> </a:t>
            </a:r>
            <a:r>
              <a:rPr lang="en" sz="1300">
                <a:solidFill>
                  <a:srgbClr val="202124"/>
                </a:solidFill>
                <a:latin typeface="Source Sans Pro"/>
                <a:ea typeface="Source Sans Pro"/>
                <a:cs typeface="Source Sans Pro"/>
                <a:sym typeface="Source Sans Pro"/>
              </a:rPr>
              <a:t>(Co-PIs, Krysten North, Mandy Brown Belfort)</a:t>
            </a:r>
            <a:endParaRPr sz="1300">
              <a:solidFill>
                <a:srgbClr val="202124"/>
              </a:solidFill>
              <a:latin typeface="Source Sans Pro"/>
              <a:ea typeface="Source Sans Pro"/>
              <a:cs typeface="Source Sans Pro"/>
              <a:sym typeface="Source Sans Pro"/>
            </a:endParaRPr>
          </a:p>
          <a:p>
            <a:pPr indent="-349250" lvl="0" marL="457200" marR="381000" rtl="0" algn="l">
              <a:lnSpc>
                <a:spcPct val="100000"/>
              </a:lnSpc>
              <a:spcBef>
                <a:spcPts val="0"/>
              </a:spcBef>
              <a:spcAft>
                <a:spcPts val="0"/>
              </a:spcAft>
              <a:buClr>
                <a:srgbClr val="202124"/>
              </a:buClr>
              <a:buSzPts val="1900"/>
              <a:buFont typeface="Source Sans Pro"/>
              <a:buChar char="●"/>
            </a:pPr>
            <a:r>
              <a:rPr b="1" lang="en" sz="1600">
                <a:solidFill>
                  <a:srgbClr val="202124"/>
                </a:solidFill>
                <a:latin typeface="Source Sans Pro"/>
                <a:ea typeface="Source Sans Pro"/>
                <a:cs typeface="Source Sans Pro"/>
                <a:sym typeface="Source Sans Pro"/>
              </a:rPr>
              <a:t>Emory University | </a:t>
            </a:r>
            <a:r>
              <a:rPr lang="en" sz="1500">
                <a:latin typeface="Source Sans Pro"/>
                <a:ea typeface="Source Sans Pro"/>
                <a:cs typeface="Source Sans Pro"/>
                <a:sym typeface="Source Sans Pro"/>
              </a:rPr>
              <a:t>Atlanta, US</a:t>
            </a:r>
            <a:r>
              <a:rPr lang="en" sz="1500">
                <a:solidFill>
                  <a:srgbClr val="202124"/>
                </a:solidFill>
                <a:latin typeface="Source Sans Pro"/>
                <a:ea typeface="Source Sans Pro"/>
                <a:cs typeface="Source Sans Pro"/>
                <a:sym typeface="Source Sans Pro"/>
              </a:rPr>
              <a:t>A </a:t>
            </a:r>
            <a:r>
              <a:rPr lang="en" sz="1300">
                <a:solidFill>
                  <a:srgbClr val="202124"/>
                </a:solidFill>
                <a:latin typeface="Source Sans Pro"/>
                <a:ea typeface="Source Sans Pro"/>
                <a:cs typeface="Source Sans Pro"/>
                <a:sym typeface="Source Sans Pro"/>
              </a:rPr>
              <a:t>(Co-PI, Bethany Caruso)</a:t>
            </a:r>
            <a:endParaRPr sz="1300">
              <a:solidFill>
                <a:srgbClr val="202124"/>
              </a:solidFill>
              <a:latin typeface="Source Sans Pro"/>
              <a:ea typeface="Source Sans Pro"/>
              <a:cs typeface="Source Sans Pro"/>
              <a:sym typeface="Source Sans Pro"/>
            </a:endParaRPr>
          </a:p>
          <a:p>
            <a:pPr indent="-349250" lvl="0" marL="457200" marR="381000" rtl="0" algn="l">
              <a:lnSpc>
                <a:spcPct val="100000"/>
              </a:lnSpc>
              <a:spcBef>
                <a:spcPts val="0"/>
              </a:spcBef>
              <a:spcAft>
                <a:spcPts val="0"/>
              </a:spcAft>
              <a:buClr>
                <a:srgbClr val="202124"/>
              </a:buClr>
              <a:buSzPts val="1900"/>
              <a:buFont typeface="Source Sans Pro"/>
              <a:buChar char="●"/>
            </a:pPr>
            <a:r>
              <a:rPr b="1" lang="en" sz="1600">
                <a:solidFill>
                  <a:srgbClr val="202124"/>
                </a:solidFill>
                <a:latin typeface="Source Sans Pro"/>
                <a:ea typeface="Source Sans Pro"/>
                <a:cs typeface="Source Sans Pro"/>
                <a:sym typeface="Source Sans Pro"/>
              </a:rPr>
              <a:t>Harvard T.H. Chan School of Public Health |</a:t>
            </a:r>
            <a:r>
              <a:rPr lang="en" sz="1700">
                <a:solidFill>
                  <a:srgbClr val="202124"/>
                </a:solidFill>
                <a:latin typeface="Source Sans Pro"/>
                <a:ea typeface="Source Sans Pro"/>
                <a:cs typeface="Source Sans Pro"/>
                <a:sym typeface="Source Sans Pro"/>
              </a:rPr>
              <a:t> </a:t>
            </a:r>
            <a:r>
              <a:rPr lang="en" sz="1500">
                <a:latin typeface="Source Sans Pro"/>
                <a:ea typeface="Source Sans Pro"/>
                <a:cs typeface="Source Sans Pro"/>
                <a:sym typeface="Source Sans Pro"/>
              </a:rPr>
              <a:t>Boston, USA</a:t>
            </a:r>
            <a:r>
              <a:rPr lang="en" sz="1700">
                <a:solidFill>
                  <a:srgbClr val="202124"/>
                </a:solidFill>
                <a:latin typeface="Source Sans Pro"/>
                <a:ea typeface="Source Sans Pro"/>
                <a:cs typeface="Source Sans Pro"/>
                <a:sym typeface="Source Sans Pro"/>
              </a:rPr>
              <a:t> </a:t>
            </a:r>
            <a:r>
              <a:rPr lang="en" sz="1300">
                <a:solidFill>
                  <a:srgbClr val="202124"/>
                </a:solidFill>
                <a:latin typeface="Source Sans Pro"/>
                <a:ea typeface="Source Sans Pro"/>
                <a:cs typeface="Source Sans Pro"/>
                <a:sym typeface="Source Sans Pro"/>
              </a:rPr>
              <a:t>(Co-I, Chris Sudfeld)</a:t>
            </a:r>
            <a:endParaRPr sz="1300">
              <a:solidFill>
                <a:srgbClr val="202124"/>
              </a:solidFill>
              <a:latin typeface="Source Sans Pro"/>
              <a:ea typeface="Source Sans Pro"/>
              <a:cs typeface="Source Sans Pro"/>
              <a:sym typeface="Source Sans Pro"/>
            </a:endParaRPr>
          </a:p>
          <a:p>
            <a:pPr indent="-349250" lvl="0" marL="457200" marR="381000" rtl="0" algn="l">
              <a:lnSpc>
                <a:spcPct val="100000"/>
              </a:lnSpc>
              <a:spcBef>
                <a:spcPts val="0"/>
              </a:spcBef>
              <a:spcAft>
                <a:spcPts val="0"/>
              </a:spcAft>
              <a:buClr>
                <a:srgbClr val="202124"/>
              </a:buClr>
              <a:buSzPts val="1900"/>
              <a:buFont typeface="Source Sans Pro"/>
              <a:buChar char="●"/>
            </a:pPr>
            <a:r>
              <a:rPr b="1" lang="en" sz="1600">
                <a:solidFill>
                  <a:srgbClr val="202124"/>
                </a:solidFill>
                <a:latin typeface="Source Sans Pro"/>
                <a:ea typeface="Source Sans Pro"/>
                <a:cs typeface="Source Sans Pro"/>
                <a:sym typeface="Source Sans Pro"/>
              </a:rPr>
              <a:t>Boston Children’s Hospital |</a:t>
            </a:r>
            <a:r>
              <a:rPr lang="en" sz="1500">
                <a:latin typeface="Source Sans Pro"/>
                <a:ea typeface="Source Sans Pro"/>
                <a:cs typeface="Source Sans Pro"/>
                <a:sym typeface="Source Sans Pro"/>
              </a:rPr>
              <a:t> Boston, USA </a:t>
            </a:r>
            <a:r>
              <a:rPr lang="en" sz="1300">
                <a:latin typeface="Source Sans Pro"/>
                <a:ea typeface="Source Sans Pro"/>
                <a:cs typeface="Source Sans Pro"/>
                <a:sym typeface="Source Sans Pro"/>
              </a:rPr>
              <a:t>(Co-I, Chris Duggan)</a:t>
            </a:r>
            <a:endParaRPr sz="1300">
              <a:latin typeface="Source Sans Pro"/>
              <a:ea typeface="Source Sans Pro"/>
              <a:cs typeface="Source Sans Pro"/>
              <a:sym typeface="Source Sans Pro"/>
            </a:endParaRPr>
          </a:p>
          <a:p>
            <a:pPr indent="-349250" lvl="0" marL="457200" marR="381000" rtl="0" algn="l">
              <a:spcBef>
                <a:spcPts val="0"/>
              </a:spcBef>
              <a:spcAft>
                <a:spcPts val="0"/>
              </a:spcAft>
              <a:buClr>
                <a:srgbClr val="202124"/>
              </a:buClr>
              <a:buSzPts val="1900"/>
              <a:buFont typeface="Source Sans Pro"/>
              <a:buChar char="●"/>
            </a:pPr>
            <a:r>
              <a:rPr b="1" lang="en" sz="1700">
                <a:solidFill>
                  <a:srgbClr val="202124"/>
                </a:solidFill>
                <a:latin typeface="Source Sans Pro"/>
                <a:ea typeface="Source Sans Pro"/>
                <a:cs typeface="Source Sans Pro"/>
                <a:sym typeface="Source Sans Pro"/>
              </a:rPr>
              <a:t>Brown University, Warren Alpert Medical School |</a:t>
            </a:r>
            <a:r>
              <a:rPr lang="en" sz="1500">
                <a:solidFill>
                  <a:schemeClr val="dk2"/>
                </a:solidFill>
                <a:latin typeface="Source Sans Pro"/>
                <a:ea typeface="Source Sans Pro"/>
                <a:cs typeface="Source Sans Pro"/>
                <a:sym typeface="Source Sans Pro"/>
              </a:rPr>
              <a:t> Providence, USA </a:t>
            </a:r>
            <a:r>
              <a:rPr lang="en" sz="1300">
                <a:solidFill>
                  <a:schemeClr val="dk2"/>
                </a:solidFill>
                <a:latin typeface="Source Sans Pro"/>
                <a:ea typeface="Source Sans Pro"/>
                <a:cs typeface="Source Sans Pro"/>
                <a:sym typeface="Source Sans Pro"/>
              </a:rPr>
              <a:t>(Co-PI, Anne CC Lee)</a:t>
            </a:r>
            <a:endParaRPr sz="1300">
              <a:solidFill>
                <a:srgbClr val="202124"/>
              </a:solidFill>
              <a:latin typeface="Source Sans Pro"/>
              <a:ea typeface="Source Sans Pro"/>
              <a:cs typeface="Source Sans Pro"/>
              <a:sym typeface="Source Sans Pro"/>
            </a:endParaRPr>
          </a:p>
          <a:p>
            <a:pPr indent="0" lvl="0" marL="457200" marR="381000" rtl="0" algn="l">
              <a:lnSpc>
                <a:spcPct val="100000"/>
              </a:lnSpc>
              <a:spcBef>
                <a:spcPts val="0"/>
              </a:spcBef>
              <a:spcAft>
                <a:spcPts val="0"/>
              </a:spcAft>
              <a:buNone/>
            </a:pPr>
            <a:r>
              <a:t/>
            </a:r>
            <a:endParaRPr sz="1500">
              <a:latin typeface="Source Sans Pro"/>
              <a:ea typeface="Source Sans Pro"/>
              <a:cs typeface="Source Sans Pro"/>
              <a:sym typeface="Source Sans Pro"/>
            </a:endParaRPr>
          </a:p>
          <a:p>
            <a:pPr indent="0" lvl="0" marL="0" marR="381000" rtl="0" algn="l">
              <a:lnSpc>
                <a:spcPct val="150000"/>
              </a:lnSpc>
              <a:spcBef>
                <a:spcPts val="0"/>
              </a:spcBef>
              <a:spcAft>
                <a:spcPts val="0"/>
              </a:spcAft>
              <a:buNone/>
            </a:pPr>
            <a:r>
              <a:t/>
            </a:r>
            <a:endParaRPr sz="1200">
              <a:solidFill>
                <a:srgbClr val="202124"/>
              </a:solidFill>
              <a:latin typeface="Source Sans Pro"/>
              <a:ea typeface="Source Sans Pro"/>
              <a:cs typeface="Source Sans Pro"/>
              <a:sym typeface="Source Sans Pro"/>
            </a:endParaRPr>
          </a:p>
          <a:p>
            <a:pPr indent="0" lvl="0" marL="0" marR="381000" rtl="0" algn="l">
              <a:lnSpc>
                <a:spcPct val="150000"/>
              </a:lnSpc>
              <a:spcBef>
                <a:spcPts val="0"/>
              </a:spcBef>
              <a:spcAft>
                <a:spcPts val="0"/>
              </a:spcAft>
              <a:buNone/>
            </a:pPr>
            <a:r>
              <a:t/>
            </a:r>
            <a:endParaRPr sz="1200">
              <a:solidFill>
                <a:srgbClr val="202124"/>
              </a:solidFill>
              <a:latin typeface="Source Sans Pro"/>
              <a:ea typeface="Source Sans Pro"/>
              <a:cs typeface="Source Sans Pro"/>
              <a:sym typeface="Source Sans Pro"/>
            </a:endParaRPr>
          </a:p>
          <a:p>
            <a:pPr indent="0" lvl="0" marL="0" marR="381000" rtl="0" algn="l">
              <a:lnSpc>
                <a:spcPct val="150000"/>
              </a:lnSpc>
              <a:spcBef>
                <a:spcPts val="0"/>
              </a:spcBef>
              <a:spcAft>
                <a:spcPts val="0"/>
              </a:spcAft>
              <a:buClr>
                <a:schemeClr val="dk2"/>
              </a:buClr>
              <a:buSzPts val="1100"/>
              <a:buFont typeface="Arial"/>
              <a:buNone/>
            </a:pPr>
            <a:r>
              <a:t/>
            </a:r>
            <a:endParaRPr sz="1200">
              <a:solidFill>
                <a:schemeClr val="dk2"/>
              </a:solidFill>
              <a:latin typeface="Source Sans Pro"/>
              <a:ea typeface="Source Sans Pro"/>
              <a:cs typeface="Source Sans Pro"/>
              <a:sym typeface="Source Sans Pro"/>
            </a:endParaRPr>
          </a:p>
          <a:p>
            <a:pPr indent="0" lvl="0" marL="0" rtl="0" algn="l">
              <a:spcBef>
                <a:spcPts val="0"/>
              </a:spcBef>
              <a:spcAft>
                <a:spcPts val="0"/>
              </a:spcAft>
              <a:buNone/>
            </a:pPr>
            <a:r>
              <a:t/>
            </a:r>
            <a:endParaRPr sz="1200">
              <a:latin typeface="Source Sans Pro"/>
              <a:ea typeface="Source Sans Pro"/>
              <a:cs typeface="Source Sans Pro"/>
              <a:sym typeface="Source Sans Pro"/>
            </a:endParaRPr>
          </a:p>
        </p:txBody>
      </p:sp>
      <p:pic>
        <p:nvPicPr>
          <p:cNvPr id="763" name="Google Shape;763;p124"/>
          <p:cNvPicPr preferRelativeResize="0"/>
          <p:nvPr/>
        </p:nvPicPr>
        <p:blipFill>
          <a:blip r:embed="rId5">
            <a:alphaModFix/>
          </a:blip>
          <a:stretch>
            <a:fillRect/>
          </a:stretch>
        </p:blipFill>
        <p:spPr>
          <a:xfrm>
            <a:off x="7315200" y="4378896"/>
            <a:ext cx="583375" cy="488782"/>
          </a:xfrm>
          <a:prstGeom prst="rect">
            <a:avLst/>
          </a:prstGeom>
          <a:noFill/>
          <a:ln>
            <a:noFill/>
          </a:ln>
        </p:spPr>
      </p:pic>
      <p:pic>
        <p:nvPicPr>
          <p:cNvPr id="764" name="Google Shape;764;p124"/>
          <p:cNvPicPr preferRelativeResize="0"/>
          <p:nvPr/>
        </p:nvPicPr>
        <p:blipFill rotWithShape="1">
          <a:blip r:embed="rId6">
            <a:alphaModFix/>
          </a:blip>
          <a:srcRect b="0" l="0" r="0" t="0"/>
          <a:stretch/>
        </p:blipFill>
        <p:spPr>
          <a:xfrm>
            <a:off x="2240226" y="4595045"/>
            <a:ext cx="597673" cy="228193"/>
          </a:xfrm>
          <a:prstGeom prst="rect">
            <a:avLst/>
          </a:prstGeom>
          <a:noFill/>
          <a:ln>
            <a:noFill/>
          </a:ln>
        </p:spPr>
      </p:pic>
      <p:pic>
        <p:nvPicPr>
          <p:cNvPr id="765" name="Google Shape;765;p124"/>
          <p:cNvPicPr preferRelativeResize="0"/>
          <p:nvPr/>
        </p:nvPicPr>
        <p:blipFill rotWithShape="1">
          <a:blip r:embed="rId7">
            <a:alphaModFix/>
          </a:blip>
          <a:srcRect b="0" l="0" r="0" t="0"/>
          <a:stretch/>
        </p:blipFill>
        <p:spPr>
          <a:xfrm>
            <a:off x="6704793" y="4413460"/>
            <a:ext cx="563255" cy="364690"/>
          </a:xfrm>
          <a:prstGeom prst="rect">
            <a:avLst/>
          </a:prstGeom>
          <a:noFill/>
          <a:ln>
            <a:noFill/>
          </a:ln>
        </p:spPr>
      </p:pic>
      <p:pic>
        <p:nvPicPr>
          <p:cNvPr id="766" name="Google Shape;766;p124"/>
          <p:cNvPicPr preferRelativeResize="0"/>
          <p:nvPr/>
        </p:nvPicPr>
        <p:blipFill rotWithShape="1">
          <a:blip r:embed="rId8">
            <a:alphaModFix/>
          </a:blip>
          <a:srcRect b="0" l="0" r="0" t="0"/>
          <a:stretch/>
        </p:blipFill>
        <p:spPr>
          <a:xfrm>
            <a:off x="1681464" y="4589648"/>
            <a:ext cx="466102" cy="304517"/>
          </a:xfrm>
          <a:prstGeom prst="rect">
            <a:avLst/>
          </a:prstGeom>
          <a:noFill/>
          <a:ln>
            <a:noFill/>
          </a:ln>
        </p:spPr>
      </p:pic>
      <p:pic>
        <p:nvPicPr>
          <p:cNvPr id="767" name="Google Shape;767;p124"/>
          <p:cNvPicPr preferRelativeResize="0"/>
          <p:nvPr/>
        </p:nvPicPr>
        <p:blipFill rotWithShape="1">
          <a:blip r:embed="rId9">
            <a:alphaModFix/>
          </a:blip>
          <a:srcRect b="0" l="0" r="0" t="0"/>
          <a:stretch/>
        </p:blipFill>
        <p:spPr>
          <a:xfrm>
            <a:off x="3384742" y="4453773"/>
            <a:ext cx="438769" cy="438776"/>
          </a:xfrm>
          <a:prstGeom prst="rect">
            <a:avLst/>
          </a:prstGeom>
          <a:noFill/>
          <a:ln>
            <a:noFill/>
          </a:ln>
        </p:spPr>
      </p:pic>
      <p:pic>
        <p:nvPicPr>
          <p:cNvPr id="768" name="Google Shape;768;p124"/>
          <p:cNvPicPr preferRelativeResize="0"/>
          <p:nvPr/>
        </p:nvPicPr>
        <p:blipFill rotWithShape="1">
          <a:blip r:embed="rId10">
            <a:alphaModFix/>
          </a:blip>
          <a:srcRect b="0" l="0" r="0" t="0"/>
          <a:stretch/>
        </p:blipFill>
        <p:spPr>
          <a:xfrm>
            <a:off x="2891417" y="4452391"/>
            <a:ext cx="415389" cy="415395"/>
          </a:xfrm>
          <a:prstGeom prst="rect">
            <a:avLst/>
          </a:prstGeom>
          <a:noFill/>
          <a:ln>
            <a:noFill/>
          </a:ln>
        </p:spPr>
      </p:pic>
      <p:pic>
        <p:nvPicPr>
          <p:cNvPr id="769" name="Google Shape;769;p124"/>
          <p:cNvPicPr preferRelativeResize="0"/>
          <p:nvPr/>
        </p:nvPicPr>
        <p:blipFill rotWithShape="1">
          <a:blip r:embed="rId11">
            <a:alphaModFix/>
          </a:blip>
          <a:srcRect b="0" l="0" r="0" t="0"/>
          <a:stretch/>
        </p:blipFill>
        <p:spPr>
          <a:xfrm>
            <a:off x="6094773" y="4415558"/>
            <a:ext cx="405003" cy="472521"/>
          </a:xfrm>
          <a:prstGeom prst="rect">
            <a:avLst/>
          </a:prstGeom>
          <a:noFill/>
          <a:ln>
            <a:noFill/>
          </a:ln>
        </p:spPr>
      </p:pic>
      <p:grpSp>
        <p:nvGrpSpPr>
          <p:cNvPr id="770" name="Google Shape;770;p124"/>
          <p:cNvGrpSpPr/>
          <p:nvPr/>
        </p:nvGrpSpPr>
        <p:grpSpPr>
          <a:xfrm>
            <a:off x="4557666" y="4466197"/>
            <a:ext cx="881332" cy="415399"/>
            <a:chOff x="10751570" y="5670423"/>
            <a:chExt cx="1578317" cy="976491"/>
          </a:xfrm>
        </p:grpSpPr>
        <p:pic>
          <p:nvPicPr>
            <p:cNvPr id="771" name="Google Shape;771;p124"/>
            <p:cNvPicPr preferRelativeResize="0"/>
            <p:nvPr/>
          </p:nvPicPr>
          <p:blipFill rotWithShape="1">
            <a:blip r:embed="rId12">
              <a:alphaModFix/>
            </a:blip>
            <a:srcRect b="4725" l="26084" r="0" t="0"/>
            <a:stretch/>
          </p:blipFill>
          <p:spPr>
            <a:xfrm>
              <a:off x="10751570" y="6131474"/>
              <a:ext cx="1578317" cy="515440"/>
            </a:xfrm>
            <a:prstGeom prst="rect">
              <a:avLst/>
            </a:prstGeom>
            <a:noFill/>
            <a:ln>
              <a:noFill/>
            </a:ln>
          </p:spPr>
        </p:pic>
        <p:pic>
          <p:nvPicPr>
            <p:cNvPr id="772" name="Google Shape;772;p124"/>
            <p:cNvPicPr preferRelativeResize="0"/>
            <p:nvPr/>
          </p:nvPicPr>
          <p:blipFill rotWithShape="1">
            <a:blip r:embed="rId12">
              <a:alphaModFix/>
            </a:blip>
            <a:srcRect b="17197" l="0" r="84509" t="0"/>
            <a:stretch/>
          </p:blipFill>
          <p:spPr>
            <a:xfrm>
              <a:off x="10971811" y="5670423"/>
              <a:ext cx="330781" cy="447954"/>
            </a:xfrm>
            <a:prstGeom prst="rect">
              <a:avLst/>
            </a:prstGeom>
            <a:noFill/>
            <a:ln>
              <a:noFill/>
            </a:ln>
          </p:spPr>
        </p:pic>
      </p:grpSp>
      <p:pic>
        <p:nvPicPr>
          <p:cNvPr id="773" name="Google Shape;773;p124"/>
          <p:cNvPicPr preferRelativeResize="0"/>
          <p:nvPr/>
        </p:nvPicPr>
        <p:blipFill rotWithShape="1">
          <a:blip r:embed="rId13">
            <a:alphaModFix/>
          </a:blip>
          <a:srcRect b="0" l="0" r="0" t="0"/>
          <a:stretch/>
        </p:blipFill>
        <p:spPr>
          <a:xfrm>
            <a:off x="5525223" y="4444810"/>
            <a:ext cx="406451" cy="406457"/>
          </a:xfrm>
          <a:prstGeom prst="rect">
            <a:avLst/>
          </a:prstGeom>
          <a:noFill/>
          <a:ln>
            <a:noFill/>
          </a:ln>
        </p:spPr>
      </p:pic>
      <p:pic>
        <p:nvPicPr>
          <p:cNvPr id="774" name="Google Shape;774;p124"/>
          <p:cNvPicPr preferRelativeResize="0"/>
          <p:nvPr/>
        </p:nvPicPr>
        <p:blipFill rotWithShape="1">
          <a:blip r:embed="rId14">
            <a:alphaModFix/>
          </a:blip>
          <a:srcRect b="0" l="0" r="0" t="0"/>
          <a:stretch/>
        </p:blipFill>
        <p:spPr>
          <a:xfrm>
            <a:off x="3828652" y="4452961"/>
            <a:ext cx="583382" cy="4143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125"/>
          <p:cNvSpPr txBox="1"/>
          <p:nvPr>
            <p:ph type="ctrTitle"/>
          </p:nvPr>
        </p:nvSpPr>
        <p:spPr>
          <a:xfrm>
            <a:off x="1063250" y="2644150"/>
            <a:ext cx="7728600" cy="15849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2"/>
              </a:buClr>
              <a:buSzPts val="2400"/>
              <a:buFont typeface="Trebuchet MS"/>
              <a:buNone/>
            </a:pPr>
            <a:r>
              <a:t/>
            </a:r>
            <a:endParaRPr b="1" sz="3100">
              <a:latin typeface="Source Sans Pro"/>
              <a:ea typeface="Source Sans Pro"/>
              <a:cs typeface="Source Sans Pro"/>
              <a:sym typeface="Source Sans Pro"/>
            </a:endParaRPr>
          </a:p>
          <a:p>
            <a:pPr indent="0" lvl="0" marL="0" marR="0" rtl="0" algn="l">
              <a:lnSpc>
                <a:spcPct val="90000"/>
              </a:lnSpc>
              <a:spcBef>
                <a:spcPts val="0"/>
              </a:spcBef>
              <a:spcAft>
                <a:spcPts val="0"/>
              </a:spcAft>
              <a:buClr>
                <a:schemeClr val="dk2"/>
              </a:buClr>
              <a:buSzPts val="2400"/>
              <a:buFont typeface="Trebuchet MS"/>
              <a:buNone/>
            </a:pPr>
            <a:r>
              <a:rPr b="1" lang="en" sz="3100">
                <a:latin typeface="Source Sans Pro"/>
                <a:ea typeface="Source Sans Pro"/>
                <a:cs typeface="Source Sans Pro"/>
                <a:sym typeface="Source Sans Pro"/>
              </a:rPr>
              <a:t>Background; Current Challenges &amp; Opportunities for Low Birthweight and Preterm Infant Feeding</a:t>
            </a:r>
            <a:endParaRPr b="1" sz="3100">
              <a:latin typeface="Source Sans Pro"/>
              <a:ea typeface="Source Sans Pro"/>
              <a:cs typeface="Source Sans Pro"/>
              <a:sym typeface="Source Sans Pro"/>
            </a:endParaRPr>
          </a:p>
          <a:p>
            <a:pPr indent="0" lvl="0" marL="0" marR="0" rtl="0" algn="l">
              <a:lnSpc>
                <a:spcPct val="90000"/>
              </a:lnSpc>
              <a:spcBef>
                <a:spcPts val="0"/>
              </a:spcBef>
              <a:spcAft>
                <a:spcPts val="0"/>
              </a:spcAft>
              <a:buClr>
                <a:schemeClr val="dk2"/>
              </a:buClr>
              <a:buSzPts val="2400"/>
              <a:buFont typeface="Trebuchet MS"/>
              <a:buNone/>
            </a:pPr>
            <a:r>
              <a:t/>
            </a:r>
            <a:endParaRPr sz="3100">
              <a:latin typeface="Source Sans Pro"/>
              <a:ea typeface="Source Sans Pro"/>
              <a:cs typeface="Source Sans Pro"/>
              <a:sym typeface="Source Sans Pro"/>
            </a:endParaRPr>
          </a:p>
          <a:p>
            <a:pPr indent="0" lvl="0" marL="0" marR="0" rtl="0" algn="l">
              <a:lnSpc>
                <a:spcPct val="90000"/>
              </a:lnSpc>
              <a:spcBef>
                <a:spcPts val="0"/>
              </a:spcBef>
              <a:spcAft>
                <a:spcPts val="0"/>
              </a:spcAft>
              <a:buClr>
                <a:schemeClr val="dk2"/>
              </a:buClr>
              <a:buSzPts val="2400"/>
              <a:buFont typeface="Trebuchet MS"/>
              <a:buNone/>
            </a:pPr>
            <a:r>
              <a:t/>
            </a:r>
            <a:endParaRPr sz="3100">
              <a:latin typeface="Source Sans Pro"/>
              <a:ea typeface="Source Sans Pro"/>
              <a:cs typeface="Source Sans Pro"/>
              <a:sym typeface="Source Sans Pr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126"/>
          <p:cNvSpPr txBox="1"/>
          <p:nvPr>
            <p:ph type="title"/>
          </p:nvPr>
        </p:nvSpPr>
        <p:spPr>
          <a:xfrm>
            <a:off x="800100" y="0"/>
            <a:ext cx="8033700" cy="10077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b="1" lang="en" sz="2400">
                <a:solidFill>
                  <a:srgbClr val="00ACC5"/>
                </a:solidFill>
                <a:latin typeface="Arial"/>
                <a:ea typeface="Arial"/>
                <a:cs typeface="Arial"/>
                <a:sym typeface="Arial"/>
              </a:rPr>
              <a:t>Background</a:t>
            </a:r>
            <a:r>
              <a:rPr b="1" lang="en" sz="2400">
                <a:latin typeface="Arial"/>
                <a:ea typeface="Arial"/>
                <a:cs typeface="Arial"/>
                <a:sym typeface="Arial"/>
              </a:rPr>
              <a:t> </a:t>
            </a:r>
            <a:r>
              <a:rPr lang="en" sz="2400">
                <a:latin typeface="Arial"/>
                <a:ea typeface="Arial"/>
                <a:cs typeface="Arial"/>
                <a:sym typeface="Arial"/>
              </a:rPr>
              <a:t>| </a:t>
            </a:r>
            <a:r>
              <a:rPr b="1" lang="en" sz="2400">
                <a:latin typeface="Arial"/>
                <a:ea typeface="Arial"/>
                <a:cs typeface="Arial"/>
                <a:sym typeface="Arial"/>
              </a:rPr>
              <a:t>Challenge</a:t>
            </a:r>
            <a:r>
              <a:rPr lang="en" sz="2400">
                <a:latin typeface="Arial"/>
                <a:ea typeface="Arial"/>
                <a:cs typeface="Arial"/>
                <a:sym typeface="Arial"/>
              </a:rPr>
              <a:t> -</a:t>
            </a:r>
            <a:r>
              <a:rPr b="1" lang="en" sz="2400">
                <a:latin typeface="Arial"/>
                <a:ea typeface="Arial"/>
                <a:cs typeface="Arial"/>
                <a:sym typeface="Arial"/>
              </a:rPr>
              <a:t> </a:t>
            </a:r>
            <a:r>
              <a:rPr lang="en" sz="2400">
                <a:latin typeface="Arial"/>
                <a:ea typeface="Arial"/>
                <a:cs typeface="Arial"/>
                <a:sym typeface="Arial"/>
              </a:rPr>
              <a:t>55.3% of global neonatal deaths are among small and vulnerable newborns (SVNs) </a:t>
            </a:r>
            <a:endParaRPr sz="2400">
              <a:latin typeface="Arial"/>
              <a:ea typeface="Arial"/>
              <a:cs typeface="Arial"/>
              <a:sym typeface="Arial"/>
            </a:endParaRPr>
          </a:p>
        </p:txBody>
      </p:sp>
      <p:sp>
        <p:nvSpPr>
          <p:cNvPr id="786" name="Google Shape;786;p126"/>
          <p:cNvSpPr txBox="1"/>
          <p:nvPr>
            <p:ph idx="12" type="sldNum"/>
          </p:nvPr>
        </p:nvSpPr>
        <p:spPr>
          <a:xfrm>
            <a:off x="8343900" y="4767264"/>
            <a:ext cx="689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787" name="Google Shape;787;p126"/>
          <p:cNvPicPr preferRelativeResize="0"/>
          <p:nvPr/>
        </p:nvPicPr>
        <p:blipFill>
          <a:blip r:embed="rId3">
            <a:alphaModFix/>
          </a:blip>
          <a:stretch>
            <a:fillRect/>
          </a:stretch>
        </p:blipFill>
        <p:spPr>
          <a:xfrm>
            <a:off x="1501225" y="1176851"/>
            <a:ext cx="6346950" cy="3200775"/>
          </a:xfrm>
          <a:prstGeom prst="rect">
            <a:avLst/>
          </a:prstGeom>
          <a:noFill/>
          <a:ln>
            <a:noFill/>
          </a:ln>
        </p:spPr>
      </p:pic>
      <p:sp>
        <p:nvSpPr>
          <p:cNvPr id="788" name="Google Shape;788;p126"/>
          <p:cNvSpPr txBox="1"/>
          <p:nvPr/>
        </p:nvSpPr>
        <p:spPr>
          <a:xfrm>
            <a:off x="808275" y="4423100"/>
            <a:ext cx="7802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t>Together, these 3 groups account for 99.5% of the 19.8 million babies born LBW</a:t>
            </a:r>
            <a:endParaRPr sz="1600"/>
          </a:p>
        </p:txBody>
      </p:sp>
      <p:sp>
        <p:nvSpPr>
          <p:cNvPr id="789" name="Google Shape;789;p126"/>
          <p:cNvSpPr txBox="1"/>
          <p:nvPr/>
        </p:nvSpPr>
        <p:spPr>
          <a:xfrm>
            <a:off x="374075" y="4779816"/>
            <a:ext cx="825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Source Sans Pro"/>
                <a:ea typeface="Source Sans Pro"/>
                <a:cs typeface="Source Sans Pro"/>
                <a:sym typeface="Source Sans Pro"/>
                <a:hlinkClick r:id="rId4"/>
              </a:rPr>
              <a:t>Lancet SVN Series 2023 Infographics </a:t>
            </a:r>
            <a:endParaRPr sz="1200">
              <a:latin typeface="Source Sans Pro"/>
              <a:ea typeface="Source Sans Pro"/>
              <a:cs typeface="Source Sans Pro"/>
              <a:sym typeface="Source Sans P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127"/>
          <p:cNvSpPr txBox="1"/>
          <p:nvPr>
            <p:ph type="title"/>
          </p:nvPr>
        </p:nvSpPr>
        <p:spPr>
          <a:xfrm>
            <a:off x="800100" y="2"/>
            <a:ext cx="7543800" cy="10077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b="1" lang="en" sz="2400">
                <a:solidFill>
                  <a:srgbClr val="00ACC5"/>
                </a:solidFill>
                <a:latin typeface="Arial"/>
                <a:ea typeface="Arial"/>
                <a:cs typeface="Arial"/>
                <a:sym typeface="Arial"/>
              </a:rPr>
              <a:t>Background</a:t>
            </a:r>
            <a:r>
              <a:rPr b="1" lang="en" sz="2400">
                <a:latin typeface="Arial"/>
                <a:ea typeface="Arial"/>
                <a:cs typeface="Arial"/>
                <a:sym typeface="Arial"/>
              </a:rPr>
              <a:t> </a:t>
            </a:r>
            <a:r>
              <a:rPr lang="en" sz="2400">
                <a:latin typeface="Arial"/>
                <a:ea typeface="Arial"/>
                <a:cs typeface="Arial"/>
                <a:sym typeface="Arial"/>
              </a:rPr>
              <a:t>| </a:t>
            </a:r>
            <a:r>
              <a:rPr b="1" lang="en" sz="2400">
                <a:latin typeface="Arial"/>
                <a:ea typeface="Arial"/>
                <a:cs typeface="Arial"/>
                <a:sym typeface="Arial"/>
              </a:rPr>
              <a:t>Opportunity</a:t>
            </a:r>
            <a:r>
              <a:rPr lang="en" sz="2400">
                <a:latin typeface="Arial"/>
                <a:ea typeface="Arial"/>
                <a:cs typeface="Arial"/>
                <a:sym typeface="Arial"/>
              </a:rPr>
              <a:t> -</a:t>
            </a:r>
            <a:r>
              <a:rPr b="1" lang="en" sz="2400">
                <a:latin typeface="Arial"/>
                <a:ea typeface="Arial"/>
                <a:cs typeface="Arial"/>
                <a:sym typeface="Arial"/>
              </a:rPr>
              <a:t> </a:t>
            </a:r>
            <a:r>
              <a:rPr lang="en" sz="2400">
                <a:latin typeface="Arial"/>
                <a:ea typeface="Arial"/>
                <a:cs typeface="Arial"/>
                <a:sym typeface="Arial"/>
              </a:rPr>
              <a:t>now is the right moment to prioritize small vulnerable newborns</a:t>
            </a:r>
            <a:endParaRPr sz="2400">
              <a:latin typeface="Arial"/>
              <a:ea typeface="Arial"/>
              <a:cs typeface="Arial"/>
              <a:sym typeface="Arial"/>
            </a:endParaRPr>
          </a:p>
        </p:txBody>
      </p:sp>
      <p:sp>
        <p:nvSpPr>
          <p:cNvPr id="796" name="Google Shape;796;p127"/>
          <p:cNvSpPr txBox="1"/>
          <p:nvPr>
            <p:ph idx="12" type="sldNum"/>
          </p:nvPr>
        </p:nvSpPr>
        <p:spPr>
          <a:xfrm>
            <a:off x="8343900" y="4767264"/>
            <a:ext cx="689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797" name="Google Shape;797;p127"/>
          <p:cNvPicPr preferRelativeResize="0"/>
          <p:nvPr/>
        </p:nvPicPr>
        <p:blipFill>
          <a:blip r:embed="rId3">
            <a:alphaModFix/>
          </a:blip>
          <a:stretch>
            <a:fillRect/>
          </a:stretch>
        </p:blipFill>
        <p:spPr>
          <a:xfrm>
            <a:off x="5551150" y="1344900"/>
            <a:ext cx="1256925" cy="1805812"/>
          </a:xfrm>
          <a:prstGeom prst="rect">
            <a:avLst/>
          </a:prstGeom>
          <a:noFill/>
          <a:ln>
            <a:noFill/>
          </a:ln>
        </p:spPr>
      </p:pic>
      <p:pic>
        <p:nvPicPr>
          <p:cNvPr id="798" name="Google Shape;798;p127"/>
          <p:cNvPicPr preferRelativeResize="0"/>
          <p:nvPr/>
        </p:nvPicPr>
        <p:blipFill>
          <a:blip r:embed="rId4">
            <a:alphaModFix/>
          </a:blip>
          <a:stretch>
            <a:fillRect/>
          </a:stretch>
        </p:blipFill>
        <p:spPr>
          <a:xfrm>
            <a:off x="6374475" y="2752926"/>
            <a:ext cx="1711308" cy="1668049"/>
          </a:xfrm>
          <a:prstGeom prst="rect">
            <a:avLst/>
          </a:prstGeom>
          <a:noFill/>
          <a:ln>
            <a:noFill/>
          </a:ln>
        </p:spPr>
      </p:pic>
      <p:pic>
        <p:nvPicPr>
          <p:cNvPr id="799" name="Google Shape;799;p127"/>
          <p:cNvPicPr preferRelativeResize="0"/>
          <p:nvPr/>
        </p:nvPicPr>
        <p:blipFill>
          <a:blip r:embed="rId5">
            <a:alphaModFix/>
          </a:blip>
          <a:stretch>
            <a:fillRect/>
          </a:stretch>
        </p:blipFill>
        <p:spPr>
          <a:xfrm>
            <a:off x="3797750" y="1303950"/>
            <a:ext cx="1256916" cy="1734125"/>
          </a:xfrm>
          <a:prstGeom prst="rect">
            <a:avLst/>
          </a:prstGeom>
          <a:noFill/>
          <a:ln>
            <a:noFill/>
          </a:ln>
        </p:spPr>
      </p:pic>
      <p:pic>
        <p:nvPicPr>
          <p:cNvPr id="800" name="Google Shape;800;p127"/>
          <p:cNvPicPr preferRelativeResize="0"/>
          <p:nvPr/>
        </p:nvPicPr>
        <p:blipFill>
          <a:blip r:embed="rId6">
            <a:alphaModFix/>
          </a:blip>
          <a:stretch>
            <a:fillRect/>
          </a:stretch>
        </p:blipFill>
        <p:spPr>
          <a:xfrm>
            <a:off x="4602400" y="2700625"/>
            <a:ext cx="1481450" cy="1668049"/>
          </a:xfrm>
          <a:prstGeom prst="rect">
            <a:avLst/>
          </a:prstGeom>
          <a:noFill/>
          <a:ln>
            <a:noFill/>
          </a:ln>
        </p:spPr>
      </p:pic>
      <p:pic>
        <p:nvPicPr>
          <p:cNvPr id="801" name="Google Shape;801;p127"/>
          <p:cNvPicPr preferRelativeResize="0"/>
          <p:nvPr/>
        </p:nvPicPr>
        <p:blipFill>
          <a:blip r:embed="rId7">
            <a:alphaModFix/>
          </a:blip>
          <a:stretch>
            <a:fillRect/>
          </a:stretch>
        </p:blipFill>
        <p:spPr>
          <a:xfrm>
            <a:off x="7169150" y="1338087"/>
            <a:ext cx="1481450" cy="1694938"/>
          </a:xfrm>
          <a:prstGeom prst="rect">
            <a:avLst/>
          </a:prstGeom>
          <a:noFill/>
          <a:ln>
            <a:noFill/>
          </a:ln>
        </p:spPr>
      </p:pic>
      <p:pic>
        <p:nvPicPr>
          <p:cNvPr id="802" name="Google Shape;802;p127"/>
          <p:cNvPicPr preferRelativeResize="0"/>
          <p:nvPr/>
        </p:nvPicPr>
        <p:blipFill rotWithShape="1">
          <a:blip r:embed="rId8">
            <a:alphaModFix/>
          </a:blip>
          <a:srcRect b="0" l="0" r="0" t="0"/>
          <a:stretch/>
        </p:blipFill>
        <p:spPr>
          <a:xfrm>
            <a:off x="853900" y="2700625"/>
            <a:ext cx="1786126" cy="1824851"/>
          </a:xfrm>
          <a:prstGeom prst="rect">
            <a:avLst/>
          </a:prstGeom>
          <a:noFill/>
          <a:ln>
            <a:noFill/>
          </a:ln>
        </p:spPr>
      </p:pic>
      <p:pic>
        <p:nvPicPr>
          <p:cNvPr descr="A person using a cell phone&#10;&#10;Description automatically generated" id="803" name="Google Shape;803;p127"/>
          <p:cNvPicPr preferRelativeResize="0"/>
          <p:nvPr/>
        </p:nvPicPr>
        <p:blipFill rotWithShape="1">
          <a:blip r:embed="rId9">
            <a:alphaModFix/>
          </a:blip>
          <a:srcRect b="0" l="0" r="0" t="0"/>
          <a:stretch/>
        </p:blipFill>
        <p:spPr>
          <a:xfrm>
            <a:off x="1979099" y="1288225"/>
            <a:ext cx="1481455" cy="1794676"/>
          </a:xfrm>
          <a:prstGeom prst="rect">
            <a:avLst/>
          </a:prstGeom>
          <a:noFill/>
          <a:ln>
            <a:noFill/>
          </a:ln>
        </p:spPr>
      </p:pic>
      <p:pic>
        <p:nvPicPr>
          <p:cNvPr descr="A picture containing person, person, wearing, person&#10;&#10;Description automatically generated" id="804" name="Google Shape;804;p127"/>
          <p:cNvPicPr preferRelativeResize="0"/>
          <p:nvPr/>
        </p:nvPicPr>
        <p:blipFill rotWithShape="1">
          <a:blip r:embed="rId10">
            <a:alphaModFix/>
          </a:blip>
          <a:srcRect b="0" l="0" r="0" t="0"/>
          <a:stretch/>
        </p:blipFill>
        <p:spPr>
          <a:xfrm>
            <a:off x="3091100" y="2714975"/>
            <a:ext cx="1322674" cy="1816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128"/>
          <p:cNvSpPr txBox="1"/>
          <p:nvPr>
            <p:ph type="title"/>
          </p:nvPr>
        </p:nvSpPr>
        <p:spPr>
          <a:xfrm>
            <a:off x="647700" y="0"/>
            <a:ext cx="8213400" cy="1007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 sz="2400">
                <a:solidFill>
                  <a:srgbClr val="00ACC5"/>
                </a:solidFill>
                <a:latin typeface="Arial"/>
                <a:ea typeface="Arial"/>
                <a:cs typeface="Arial"/>
                <a:sym typeface="Arial"/>
              </a:rPr>
              <a:t>Background</a:t>
            </a:r>
            <a:r>
              <a:rPr lang="en" sz="2600">
                <a:latin typeface="Source Sans Pro"/>
                <a:ea typeface="Source Sans Pro"/>
                <a:cs typeface="Source Sans Pro"/>
                <a:sym typeface="Source Sans Pro"/>
              </a:rPr>
              <a:t> | </a:t>
            </a:r>
            <a:r>
              <a:rPr b="1" lang="en" sz="2600">
                <a:latin typeface="Source Sans Pro"/>
                <a:ea typeface="Source Sans Pro"/>
                <a:cs typeface="Source Sans Pro"/>
                <a:sym typeface="Source Sans Pro"/>
              </a:rPr>
              <a:t>Opportunity</a:t>
            </a:r>
            <a:r>
              <a:rPr lang="en" sz="2600">
                <a:latin typeface="Source Sans Pro"/>
                <a:ea typeface="Source Sans Pro"/>
                <a:cs typeface="Source Sans Pro"/>
                <a:sym typeface="Source Sans Pro"/>
              </a:rPr>
              <a:t> - supporting new WHO recommendations for care of preterm and LBW infants</a:t>
            </a:r>
            <a:endParaRPr b="1" sz="2300">
              <a:latin typeface="Arial"/>
              <a:ea typeface="Arial"/>
              <a:cs typeface="Arial"/>
              <a:sym typeface="Arial"/>
            </a:endParaRPr>
          </a:p>
        </p:txBody>
      </p:sp>
      <p:sp>
        <p:nvSpPr>
          <p:cNvPr id="811" name="Google Shape;811;p128"/>
          <p:cNvSpPr txBox="1"/>
          <p:nvPr>
            <p:ph idx="12" type="sldNum"/>
          </p:nvPr>
        </p:nvSpPr>
        <p:spPr>
          <a:xfrm>
            <a:off x="8343900" y="4767264"/>
            <a:ext cx="689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812" name="Google Shape;812;p128"/>
          <p:cNvPicPr preferRelativeResize="0"/>
          <p:nvPr/>
        </p:nvPicPr>
        <p:blipFill>
          <a:blip r:embed="rId3">
            <a:alphaModFix/>
          </a:blip>
          <a:stretch>
            <a:fillRect/>
          </a:stretch>
        </p:blipFill>
        <p:spPr>
          <a:xfrm>
            <a:off x="152400" y="1028700"/>
            <a:ext cx="8767974" cy="638375"/>
          </a:xfrm>
          <a:prstGeom prst="rect">
            <a:avLst/>
          </a:prstGeom>
          <a:noFill/>
          <a:ln>
            <a:noFill/>
          </a:ln>
        </p:spPr>
      </p:pic>
      <p:pic>
        <p:nvPicPr>
          <p:cNvPr id="813" name="Google Shape;813;p128"/>
          <p:cNvPicPr preferRelativeResize="0"/>
          <p:nvPr/>
        </p:nvPicPr>
        <p:blipFill>
          <a:blip r:embed="rId4">
            <a:alphaModFix/>
          </a:blip>
          <a:stretch>
            <a:fillRect/>
          </a:stretch>
        </p:blipFill>
        <p:spPr>
          <a:xfrm>
            <a:off x="152400" y="1667075"/>
            <a:ext cx="8767974" cy="522975"/>
          </a:xfrm>
          <a:prstGeom prst="rect">
            <a:avLst/>
          </a:prstGeom>
          <a:noFill/>
          <a:ln>
            <a:noFill/>
          </a:ln>
        </p:spPr>
      </p:pic>
      <p:pic>
        <p:nvPicPr>
          <p:cNvPr id="814" name="Google Shape;814;p128"/>
          <p:cNvPicPr preferRelativeResize="0"/>
          <p:nvPr/>
        </p:nvPicPr>
        <p:blipFill>
          <a:blip r:embed="rId5">
            <a:alphaModFix/>
          </a:blip>
          <a:stretch>
            <a:fillRect/>
          </a:stretch>
        </p:blipFill>
        <p:spPr>
          <a:xfrm>
            <a:off x="157200" y="2190050"/>
            <a:ext cx="8876400" cy="1007700"/>
          </a:xfrm>
          <a:prstGeom prst="rect">
            <a:avLst/>
          </a:prstGeom>
          <a:noFill/>
          <a:ln>
            <a:noFill/>
          </a:ln>
        </p:spPr>
      </p:pic>
      <p:pic>
        <p:nvPicPr>
          <p:cNvPr id="815" name="Google Shape;815;p128"/>
          <p:cNvPicPr preferRelativeResize="0"/>
          <p:nvPr/>
        </p:nvPicPr>
        <p:blipFill>
          <a:blip r:embed="rId6">
            <a:alphaModFix/>
          </a:blip>
          <a:stretch>
            <a:fillRect/>
          </a:stretch>
        </p:blipFill>
        <p:spPr>
          <a:xfrm>
            <a:off x="164200" y="3111500"/>
            <a:ext cx="8857599" cy="2032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riadne Labs slides 4x3">
  <a:themeElements>
    <a:clrScheme name="Ariadne Labs Colors">
      <a:dk1>
        <a:srgbClr val="5C5C5C"/>
      </a:dk1>
      <a:lt1>
        <a:srgbClr val="FFFFFF"/>
      </a:lt1>
      <a:dk2>
        <a:srgbClr val="000000"/>
      </a:dk2>
      <a:lt2>
        <a:srgbClr val="93999E"/>
      </a:lt2>
      <a:accent1>
        <a:srgbClr val="FBB040"/>
      </a:accent1>
      <a:accent2>
        <a:srgbClr val="00ADC5"/>
      </a:accent2>
      <a:accent3>
        <a:srgbClr val="92236F"/>
      </a:accent3>
      <a:accent4>
        <a:srgbClr val="FFC03B"/>
      </a:accent4>
      <a:accent5>
        <a:srgbClr val="008679"/>
      </a:accent5>
      <a:accent6>
        <a:srgbClr val="F47521"/>
      </a:accent6>
      <a:hlink>
        <a:srgbClr val="11607A"/>
      </a:hlink>
      <a:folHlink>
        <a:srgbClr val="11607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etterBirth/LIFE updated">
  <a:themeElements>
    <a:clrScheme name="BetterBirth 2">
      <a:dk1>
        <a:srgbClr val="000000"/>
      </a:dk1>
      <a:lt1>
        <a:srgbClr val="FFFFFF"/>
      </a:lt1>
      <a:dk2>
        <a:srgbClr val="5B5D62"/>
      </a:dk2>
      <a:lt2>
        <a:srgbClr val="91999F"/>
      </a:lt2>
      <a:accent1>
        <a:srgbClr val="00ACC5"/>
      </a:accent1>
      <a:accent2>
        <a:srgbClr val="008678"/>
      </a:accent2>
      <a:accent3>
        <a:srgbClr val="AAC032"/>
      </a:accent3>
      <a:accent4>
        <a:srgbClr val="FAAF3F"/>
      </a:accent4>
      <a:accent5>
        <a:srgbClr val="F37420"/>
      </a:accent5>
      <a:accent6>
        <a:srgbClr val="92226E"/>
      </a:accent6>
      <a:hlink>
        <a:srgbClr val="155F7A"/>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Ariadne Labs slides 4x3">
  <a:themeElements>
    <a:clrScheme name="Ariadne Labs Colors">
      <a:dk1>
        <a:srgbClr val="5C5C5C"/>
      </a:dk1>
      <a:lt1>
        <a:srgbClr val="FFFFFF"/>
      </a:lt1>
      <a:dk2>
        <a:srgbClr val="000000"/>
      </a:dk2>
      <a:lt2>
        <a:srgbClr val="93999E"/>
      </a:lt2>
      <a:accent1>
        <a:srgbClr val="FBB040"/>
      </a:accent1>
      <a:accent2>
        <a:srgbClr val="00ADC5"/>
      </a:accent2>
      <a:accent3>
        <a:srgbClr val="92236F"/>
      </a:accent3>
      <a:accent4>
        <a:srgbClr val="FFC03B"/>
      </a:accent4>
      <a:accent5>
        <a:srgbClr val="008679"/>
      </a:accent5>
      <a:accent6>
        <a:srgbClr val="F47521"/>
      </a:accent6>
      <a:hlink>
        <a:srgbClr val="11607A"/>
      </a:hlink>
      <a:folHlink>
        <a:srgbClr val="11607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