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98" r:id="rId5"/>
    <p:sldMasterId id="2147483716" r:id="rId6"/>
  </p:sldMasterIdLst>
  <p:notesMasterIdLst>
    <p:notesMasterId r:id="rId13"/>
  </p:notesMasterIdLst>
  <p:sldIdLst>
    <p:sldId id="256" r:id="rId7"/>
    <p:sldId id="307" r:id="rId8"/>
    <p:sldId id="301" r:id="rId9"/>
    <p:sldId id="300" r:id="rId10"/>
    <p:sldId id="305" r:id="rId11"/>
    <p:sldId id="306" r:id="rId1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Petrona Black" panose="020B0604020202020204" charset="0"/>
      <p:bold r:id="rId18"/>
      <p:boldItalic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  <p:embeddedFont>
      <p:font typeface="Source Sans Pro Light" panose="020B0403030403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72">
          <p15:clr>
            <a:srgbClr val="A4A3A4"/>
          </p15:clr>
        </p15:guide>
        <p15:guide id="2" pos="3218">
          <p15:clr>
            <a:srgbClr val="A4A3A4"/>
          </p15:clr>
        </p15:guide>
        <p15:guide id="3" pos="1402">
          <p15:clr>
            <a:srgbClr val="A4A3A4"/>
          </p15:clr>
        </p15:guide>
        <p15:guide id="4" pos="2198">
          <p15:clr>
            <a:srgbClr val="A4A3A4"/>
          </p15:clr>
        </p15:guide>
        <p15:guide id="5" pos="4102">
          <p15:clr>
            <a:srgbClr val="A4A3A4"/>
          </p15:clr>
        </p15:guide>
        <p15:guide id="6" pos="5139">
          <p15:clr>
            <a:srgbClr val="A4A3A4"/>
          </p15:clr>
        </p15:guide>
        <p15:guide id="7" orient="horz" pos="1512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4" roundtripDataSignature="AMtx7mgz8nX4CLXs0Z5UYmbwOdxwxB0vU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5D2035-0ABE-7178-0C03-6D0FFD17B861}" name="Marx Delaney, Megan K" initials="MK" userId="S::mmarxdelaney@hsph.harvard.edu::e24ba432-3bc4-4fee-9b35-a6a2b026bfb9" providerId="AD"/>
  <p188:author id="{F7EAE3CF-C466-4CE8-BDA4-ECBACFA56366}" name="Sassy Molyneux" initials="SM" userId="S::smolyneux_kemri-wellcome.org#ext#@hu.onmicrosoft.com::b1263331-d499-498a-98af-7eff0e658329" providerId="AD"/>
  <p188:author id="{87B955E4-D7E4-B5D7-7879-496356DA73ED}" name="Bobanski, Lauren A" initials="BA" userId="S::lbobanski@hsph.harvard.edu::32471db0-3126-4868-97bb-578729af557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en Bobanski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D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D5FC0-DBFC-D88D-8E79-9E6E266DF9CC}" v="365" dt="2024-09-16T03:55:08.289"/>
  </p1510:revLst>
</p1510:revInfo>
</file>

<file path=ppt/tableStyles.xml><?xml version="1.0" encoding="utf-8"?>
<a:tblStyleLst xmlns:a="http://schemas.openxmlformats.org/drawingml/2006/main" def="{9F5C5EE7-C3B7-4834-92AC-8D36A992667D}">
  <a:tblStyle styleId="{9F5C5EE7-C3B7-4834-92AC-8D36A99266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972"/>
        <p:guide pos="3218"/>
        <p:guide pos="1402"/>
        <p:guide pos="2198"/>
        <p:guide pos="4102"/>
        <p:guide pos="5139"/>
        <p:guide orient="horz" pos="151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67" Type="http://schemas.openxmlformats.org/officeDocument/2006/relationships/viewProps" Target="viewProps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11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font" Target="fonts/font6.fntdata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64" Type="http://customschemas.google.com/relationships/presentationmetadata" Target="metadata"/><Relationship Id="rId69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mje.org/recommendations/browse/roles-and-responsibilities/defining-the-role-of-authors-and-contributors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10a7833c4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10a7833c4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0a7833c4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10a7833c4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3 sites in Kenya</a:t>
            </a:r>
          </a:p>
          <a:p>
            <a:pPr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On-going study—was up to 6 weeks, now up through 18 months</a:t>
            </a:r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6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Qual would include pathways segmentations</a:t>
            </a:r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171450" indent="-171450"/>
            <a:r>
              <a:rPr lang="en-US" dirty="0"/>
              <a:t>Note: While co-authorship on a manuscript is not guaranteed, some contributions could lead to qualification as a co-author on a manuscript, as determined by </a:t>
            </a:r>
            <a:r>
              <a:rPr lang="en-US" dirty="0">
                <a:hlinkClick r:id="rId3"/>
              </a:rPr>
              <a:t>ICMJE criteria</a:t>
            </a:r>
            <a:endParaRPr lang="en-US"/>
          </a:p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68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CUSTOM_4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43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3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CUSTOM_3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wide">
  <p:cSld name="CUSTOM_3_1_1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2743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59" name="Google Shape;59;p53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53"/>
          <p:cNvPicPr preferRelativeResize="0"/>
          <p:nvPr/>
        </p:nvPicPr>
        <p:blipFill rotWithShape="1">
          <a:blip r:embed="rId2">
            <a:alphaModFix/>
          </a:blip>
          <a:srcRect l="24129" r="3756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53"/>
          <p:cNvCxnSpPr/>
          <p:nvPr/>
        </p:nvCxnSpPr>
        <p:spPr>
          <a:xfrm rot="10800000">
            <a:off x="895925" y="1600200"/>
            <a:ext cx="27582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3">
  <p:cSld name="CUSTOM_5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4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54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9144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7" name="Google Shape;67;p54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34290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8" name="Google Shape;68;p54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59436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69" name="Google Shape;69;p54"/>
          <p:cNvSpPr txBox="1">
            <a:spLocks noGrp="1"/>
          </p:cNvSpPr>
          <p:nvPr>
            <p:ph type="body" idx="2"/>
          </p:nvPr>
        </p:nvSpPr>
        <p:spPr>
          <a:xfrm>
            <a:off x="800100" y="3431100"/>
            <a:ext cx="25146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70" name="Google Shape;70;p54"/>
          <p:cNvSpPr txBox="1">
            <a:spLocks noGrp="1"/>
          </p:cNvSpPr>
          <p:nvPr>
            <p:ph type="body" idx="3"/>
          </p:nvPr>
        </p:nvSpPr>
        <p:spPr>
          <a:xfrm>
            <a:off x="3314700" y="3431100"/>
            <a:ext cx="25146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71" name="Google Shape;71;p54"/>
          <p:cNvSpPr txBox="1">
            <a:spLocks noGrp="1"/>
          </p:cNvSpPr>
          <p:nvPr>
            <p:ph type="body" idx="4"/>
          </p:nvPr>
        </p:nvSpPr>
        <p:spPr>
          <a:xfrm>
            <a:off x="5829300" y="3431100"/>
            <a:ext cx="25146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6">
  <p:cSld name="CUSTOM_6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55"/>
          <p:cNvPicPr preferRelativeResize="0"/>
          <p:nvPr/>
        </p:nvPicPr>
        <p:blipFill rotWithShape="1">
          <a:blip r:embed="rId2">
            <a:alphaModFix/>
          </a:blip>
          <a:srcRect t="128" b="129"/>
          <a:stretch/>
        </p:blipFill>
        <p:spPr>
          <a:xfrm>
            <a:off x="762000" y="17504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" name="Google Shape;77;p55"/>
          <p:cNvPicPr preferRelativeResize="0"/>
          <p:nvPr/>
        </p:nvPicPr>
        <p:blipFill rotWithShape="1">
          <a:blip r:embed="rId2">
            <a:alphaModFix/>
          </a:blip>
          <a:srcRect t="128" b="129"/>
          <a:stretch/>
        </p:blipFill>
        <p:spPr>
          <a:xfrm>
            <a:off x="2057338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8" name="Google Shape;78;p55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3352675" y="1749501"/>
            <a:ext cx="1143300" cy="114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" name="Google Shape;79;p55"/>
          <p:cNvPicPr preferRelativeResize="0"/>
          <p:nvPr/>
        </p:nvPicPr>
        <p:blipFill rotWithShape="1">
          <a:blip r:embed="rId2">
            <a:alphaModFix/>
          </a:blip>
          <a:srcRect t="128" b="129"/>
          <a:stretch/>
        </p:blipFill>
        <p:spPr>
          <a:xfrm>
            <a:off x="5943375" y="1750374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Google Shape;80;p55"/>
          <p:cNvPicPr preferRelativeResize="0"/>
          <p:nvPr/>
        </p:nvPicPr>
        <p:blipFill rotWithShape="1">
          <a:blip r:embed="rId2">
            <a:alphaModFix/>
          </a:blip>
          <a:srcRect t="128" b="129"/>
          <a:stretch/>
        </p:blipFill>
        <p:spPr>
          <a:xfrm>
            <a:off x="7238725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" name="Google Shape;81;p55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4648020" y="1748628"/>
            <a:ext cx="1143300" cy="114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2" name="Google Shape;82;p55"/>
          <p:cNvSpPr txBox="1">
            <a:spLocks noGrp="1"/>
          </p:cNvSpPr>
          <p:nvPr>
            <p:ph type="body" idx="2"/>
          </p:nvPr>
        </p:nvSpPr>
        <p:spPr>
          <a:xfrm>
            <a:off x="693600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body" idx="3"/>
          </p:nvPr>
        </p:nvSpPr>
        <p:spPr>
          <a:xfrm>
            <a:off x="1988938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body" idx="4"/>
          </p:nvPr>
        </p:nvSpPr>
        <p:spPr>
          <a:xfrm>
            <a:off x="328427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body" idx="5"/>
          </p:nvPr>
        </p:nvSpPr>
        <p:spPr>
          <a:xfrm>
            <a:off x="457962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body" idx="6"/>
          </p:nvPr>
        </p:nvSpPr>
        <p:spPr>
          <a:xfrm>
            <a:off x="587497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87" name="Google Shape;87;p55"/>
          <p:cNvSpPr txBox="1">
            <a:spLocks noGrp="1"/>
          </p:cNvSpPr>
          <p:nvPr>
            <p:ph type="body" idx="7"/>
          </p:nvPr>
        </p:nvSpPr>
        <p:spPr>
          <a:xfrm>
            <a:off x="717032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0480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048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 Light"/>
              <a:buChar char="&gt;"/>
              <a:defRPr sz="12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cons">
  <p:cSld name="CUSTOM_7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90" name="Google Shape;90;p5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6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6"/>
          <p:cNvSpPr/>
          <p:nvPr/>
        </p:nvSpPr>
        <p:spPr>
          <a:xfrm>
            <a:off x="10086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56"/>
          <p:cNvSpPr/>
          <p:nvPr/>
        </p:nvSpPr>
        <p:spPr>
          <a:xfrm>
            <a:off x="69924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6"/>
          <p:cNvSpPr/>
          <p:nvPr/>
        </p:nvSpPr>
        <p:spPr>
          <a:xfrm>
            <a:off x="40005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6"/>
          <p:cNvSpPr/>
          <p:nvPr/>
        </p:nvSpPr>
        <p:spPr>
          <a:xfrm>
            <a:off x="25045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6"/>
          <p:cNvSpPr/>
          <p:nvPr/>
        </p:nvSpPr>
        <p:spPr>
          <a:xfrm>
            <a:off x="54964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6"/>
          <p:cNvSpPr txBox="1">
            <a:spLocks noGrp="1"/>
          </p:cNvSpPr>
          <p:nvPr>
            <p:ph type="body" idx="2"/>
          </p:nvPr>
        </p:nvSpPr>
        <p:spPr>
          <a:xfrm>
            <a:off x="89430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98" name="Google Shape;98;p56"/>
          <p:cNvSpPr txBox="1">
            <a:spLocks noGrp="1"/>
          </p:cNvSpPr>
          <p:nvPr>
            <p:ph type="body" idx="3"/>
          </p:nvPr>
        </p:nvSpPr>
        <p:spPr>
          <a:xfrm>
            <a:off x="239025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99" name="Google Shape;99;p56"/>
          <p:cNvSpPr txBox="1">
            <a:spLocks noGrp="1"/>
          </p:cNvSpPr>
          <p:nvPr>
            <p:ph type="body" idx="4"/>
          </p:nvPr>
        </p:nvSpPr>
        <p:spPr>
          <a:xfrm>
            <a:off x="388620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body" idx="5"/>
          </p:nvPr>
        </p:nvSpPr>
        <p:spPr>
          <a:xfrm>
            <a:off x="538215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body" idx="6"/>
          </p:nvPr>
        </p:nvSpPr>
        <p:spPr>
          <a:xfrm>
            <a:off x="687810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pact highlight">
  <p:cSld name="CUSTOM_8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7"/>
          <p:cNvSpPr txBox="1">
            <a:spLocks noGrp="1"/>
          </p:cNvSpPr>
          <p:nvPr>
            <p:ph type="title"/>
          </p:nvPr>
        </p:nvSpPr>
        <p:spPr>
          <a:xfrm>
            <a:off x="2400300" y="1170432"/>
            <a:ext cx="4343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105" name="Google Shape;105;p57"/>
          <p:cNvCxnSpPr/>
          <p:nvPr/>
        </p:nvCxnSpPr>
        <p:spPr>
          <a:xfrm>
            <a:off x="2739750" y="2956200"/>
            <a:ext cx="366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6" name="Google Shape;106;p57"/>
          <p:cNvSpPr txBox="1">
            <a:spLocks noGrp="1"/>
          </p:cNvSpPr>
          <p:nvPr>
            <p:ph type="body" idx="1"/>
          </p:nvPr>
        </p:nvSpPr>
        <p:spPr>
          <a:xfrm>
            <a:off x="2514600" y="2953512"/>
            <a:ext cx="411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 with photo">
  <p:cSld name="CUSTOM_9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8"/>
          <p:cNvSpPr txBox="1"/>
          <p:nvPr/>
        </p:nvSpPr>
        <p:spPr>
          <a:xfrm>
            <a:off x="685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 b="0" i="0" u="none" strike="noStrike" cap="none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9" name="Google Shape;109;p58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58"/>
          <p:cNvPicPr preferRelativeResize="0"/>
          <p:nvPr/>
        </p:nvPicPr>
        <p:blipFill rotWithShape="1">
          <a:blip r:embed="rId2">
            <a:alphaModFix/>
          </a:blip>
          <a:srcRect l="42492" r="14275"/>
          <a:stretch/>
        </p:blipFill>
        <p:spPr>
          <a:xfrm>
            <a:off x="5943600" y="457200"/>
            <a:ext cx="2743199" cy="42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58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4572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">
  <p:cSld name="CUSTOM_9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9"/>
          <p:cNvSpPr txBox="1"/>
          <p:nvPr/>
        </p:nvSpPr>
        <p:spPr>
          <a:xfrm>
            <a:off x="4033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 b="0" i="0" u="none" strike="noStrike" cap="none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14" name="Google Shape;114;p59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9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7315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">
  <p:cSld name="CUSTOM_10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0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6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19" name="Google Shape;119;p6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- photo caption">
  <p:cSld name="CUSTOM_10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1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61"/>
          <p:cNvPicPr preferRelativeResize="0"/>
          <p:nvPr/>
        </p:nvPicPr>
        <p:blipFill rotWithShape="1">
          <a:blip r:embed="rId2">
            <a:alphaModFix/>
          </a:blip>
          <a:srcRect t="3075" b="21904"/>
          <a:stretch/>
        </p:blipFill>
        <p:spPr>
          <a:xfrm>
            <a:off x="457200" y="-4350"/>
            <a:ext cx="8229600" cy="41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1"/>
          <p:cNvSpPr txBox="1">
            <a:spLocks noGrp="1"/>
          </p:cNvSpPr>
          <p:nvPr>
            <p:ph type="body" idx="1"/>
          </p:nvPr>
        </p:nvSpPr>
        <p:spPr>
          <a:xfrm>
            <a:off x="2400300" y="3540750"/>
            <a:ext cx="43434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4290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4290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 Light"/>
              <a:buChar char="&gt;"/>
              <a:defRPr sz="18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CUSTOM_3_1_1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4"/>
          <p:cNvSpPr txBox="1">
            <a:spLocks noGrp="1"/>
          </p:cNvSpPr>
          <p:nvPr>
            <p:ph type="title"/>
          </p:nvPr>
        </p:nvSpPr>
        <p:spPr>
          <a:xfrm>
            <a:off x="914400" y="1077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6" name="Google Shape;16;p44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4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split">
  <p:cSld name="CUSTOM_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2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62"/>
          <p:cNvPicPr preferRelativeResize="0"/>
          <p:nvPr/>
        </p:nvPicPr>
        <p:blipFill rotWithShape="1">
          <a:blip r:embed="rId2">
            <a:alphaModFix/>
          </a:blip>
          <a:srcRect l="13971" r="13971"/>
          <a:stretch/>
        </p:blipFill>
        <p:spPr>
          <a:xfrm>
            <a:off x="4114800" y="457200"/>
            <a:ext cx="4572001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2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27432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62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2743200" cy="19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 SemiBold"/>
              <a:buNone/>
              <a:defRPr>
                <a:solidFill>
                  <a:srgbClr val="FFF7E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multi">
  <p:cSld name="CUSTOM_1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3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34" name="Google Shape;134;p6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3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36" name="Google Shape;136;p63"/>
          <p:cNvSpPr txBox="1">
            <a:spLocks noGrp="1"/>
          </p:cNvSpPr>
          <p:nvPr>
            <p:ph type="title" idx="3"/>
          </p:nvPr>
        </p:nvSpPr>
        <p:spPr>
          <a:xfrm>
            <a:off x="5257800" y="41148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7" name="Google Shape;137;p63"/>
          <p:cNvSpPr txBox="1">
            <a:spLocks noGrp="1"/>
          </p:cNvSpPr>
          <p:nvPr>
            <p:ph type="subTitle" idx="4"/>
          </p:nvPr>
        </p:nvSpPr>
        <p:spPr>
          <a:xfrm>
            <a:off x="5257800" y="111556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8" name="Google Shape;138;p63"/>
          <p:cNvSpPr txBox="1">
            <a:spLocks noGrp="1"/>
          </p:cNvSpPr>
          <p:nvPr>
            <p:ph type="title" idx="5"/>
          </p:nvPr>
        </p:nvSpPr>
        <p:spPr>
          <a:xfrm>
            <a:off x="7315200" y="41148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9" name="Google Shape;139;p63"/>
          <p:cNvSpPr txBox="1">
            <a:spLocks noGrp="1"/>
          </p:cNvSpPr>
          <p:nvPr>
            <p:ph type="subTitle" idx="6"/>
          </p:nvPr>
        </p:nvSpPr>
        <p:spPr>
          <a:xfrm>
            <a:off x="7315200" y="111556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63"/>
          <p:cNvSpPr txBox="1">
            <a:spLocks noGrp="1"/>
          </p:cNvSpPr>
          <p:nvPr>
            <p:ph type="title" idx="7"/>
          </p:nvPr>
        </p:nvSpPr>
        <p:spPr>
          <a:xfrm>
            <a:off x="5257800" y="1876805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63"/>
          <p:cNvSpPr txBox="1">
            <a:spLocks noGrp="1"/>
          </p:cNvSpPr>
          <p:nvPr>
            <p:ph type="subTitle" idx="8"/>
          </p:nvPr>
        </p:nvSpPr>
        <p:spPr>
          <a:xfrm>
            <a:off x="5257800" y="2580893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2" name="Google Shape;142;p63"/>
          <p:cNvSpPr txBox="1">
            <a:spLocks noGrp="1"/>
          </p:cNvSpPr>
          <p:nvPr>
            <p:ph type="title" idx="9"/>
          </p:nvPr>
        </p:nvSpPr>
        <p:spPr>
          <a:xfrm>
            <a:off x="7315200" y="1876805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3" name="Google Shape;143;p63"/>
          <p:cNvSpPr txBox="1">
            <a:spLocks noGrp="1"/>
          </p:cNvSpPr>
          <p:nvPr>
            <p:ph type="subTitle" idx="13"/>
          </p:nvPr>
        </p:nvSpPr>
        <p:spPr>
          <a:xfrm>
            <a:off x="7315200" y="2580893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4" name="Google Shape;144;p63"/>
          <p:cNvSpPr txBox="1">
            <a:spLocks noGrp="1"/>
          </p:cNvSpPr>
          <p:nvPr>
            <p:ph type="title" idx="14"/>
          </p:nvPr>
        </p:nvSpPr>
        <p:spPr>
          <a:xfrm>
            <a:off x="5257800" y="334213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63"/>
          <p:cNvSpPr txBox="1">
            <a:spLocks noGrp="1"/>
          </p:cNvSpPr>
          <p:nvPr>
            <p:ph type="subTitle" idx="15"/>
          </p:nvPr>
        </p:nvSpPr>
        <p:spPr>
          <a:xfrm>
            <a:off x="5257800" y="404621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6" name="Google Shape;146;p63"/>
          <p:cNvSpPr txBox="1">
            <a:spLocks noGrp="1"/>
          </p:cNvSpPr>
          <p:nvPr>
            <p:ph type="title" idx="16"/>
          </p:nvPr>
        </p:nvSpPr>
        <p:spPr>
          <a:xfrm>
            <a:off x="7315200" y="334213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63"/>
          <p:cNvSpPr txBox="1">
            <a:spLocks noGrp="1"/>
          </p:cNvSpPr>
          <p:nvPr>
            <p:ph type="subTitle" idx="17"/>
          </p:nvPr>
        </p:nvSpPr>
        <p:spPr>
          <a:xfrm>
            <a:off x="7315200" y="404621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solo">
  <p:cSld name="CUSTOM_1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4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4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51" name="Google Shape;151;p64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4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53" name="Google Shape;153;p64"/>
          <p:cNvSpPr txBox="1">
            <a:spLocks noGrp="1"/>
          </p:cNvSpPr>
          <p:nvPr>
            <p:ph type="title" idx="3"/>
          </p:nvPr>
        </p:nvSpPr>
        <p:spPr>
          <a:xfrm>
            <a:off x="5486400" y="1417320"/>
            <a:ext cx="2743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4" name="Google Shape;154;p64"/>
          <p:cNvSpPr txBox="1">
            <a:spLocks noGrp="1"/>
          </p:cNvSpPr>
          <p:nvPr>
            <p:ph type="subTitle" idx="4"/>
          </p:nvPr>
        </p:nvSpPr>
        <p:spPr>
          <a:xfrm>
            <a:off x="5486400" y="3108960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age">
  <p:cSld name="CUSTOM_12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5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158" name="Google Shape;158;p6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5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pic>
        <p:nvPicPr>
          <p:cNvPr id="160" name="Google Shape;160;p65"/>
          <p:cNvPicPr preferRelativeResize="0"/>
          <p:nvPr/>
        </p:nvPicPr>
        <p:blipFill rotWithShape="1">
          <a:blip r:embed="rId2">
            <a:alphaModFix/>
          </a:blip>
          <a:srcRect l="24129" r="3756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key point">
  <p:cSld name="CUSTOM_12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6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6"/>
          <p:cNvSpPr txBox="1">
            <a:spLocks noGrp="1"/>
          </p:cNvSpPr>
          <p:nvPr>
            <p:ph type="body" idx="1"/>
          </p:nvPr>
        </p:nvSpPr>
        <p:spPr>
          <a:xfrm>
            <a:off x="914400" y="457200"/>
            <a:ext cx="3200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SemiBold"/>
              <a:buChar char="&gt;"/>
              <a:defRPr sz="2400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164" name="Google Shape;164;p66"/>
          <p:cNvPicPr preferRelativeResize="0"/>
          <p:nvPr/>
        </p:nvPicPr>
        <p:blipFill rotWithShape="1">
          <a:blip r:embed="rId2">
            <a:alphaModFix/>
          </a:blip>
          <a:srcRect l="24129" r="3756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 parent logos">
  <p:cSld name="CUSTOM_14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30453" y="2040641"/>
            <a:ext cx="2048687" cy="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7"/>
          <p:cNvSpPr txBox="1">
            <a:spLocks noGrp="1"/>
          </p:cNvSpPr>
          <p:nvPr>
            <p:ph type="title"/>
          </p:nvPr>
        </p:nvSpPr>
        <p:spPr>
          <a:xfrm>
            <a:off x="914400" y="1302800"/>
            <a:ext cx="5616000" cy="1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7"/>
          <p:cNvSpPr txBox="1">
            <a:spLocks noGrp="1"/>
          </p:cNvSpPr>
          <p:nvPr>
            <p:ph type="subTitle" idx="1"/>
          </p:nvPr>
        </p:nvSpPr>
        <p:spPr>
          <a:xfrm>
            <a:off x="914400" y="2788554"/>
            <a:ext cx="5616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3a90742dae_2_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23a90742dae_2_10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23a90742dae_2_10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23a90742dae_2_10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CUSTOM_4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CUSTOM_3_1_1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914400" y="1077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3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3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CUSTOM_3_1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3" name="Google Shape;143;p29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9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narrow">
  <p:cSld name="CUSTOM_3_1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45720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4572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0"/>
          <p:cNvPicPr preferRelativeResize="0"/>
          <p:nvPr/>
        </p:nvPicPr>
        <p:blipFill rotWithShape="1">
          <a:blip r:embed="rId2">
            <a:alphaModFix/>
          </a:blip>
          <a:srcRect l="39781" r="16955"/>
          <a:stretch/>
        </p:blipFill>
        <p:spPr>
          <a:xfrm>
            <a:off x="59436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30"/>
          <p:cNvCxnSpPr/>
          <p:nvPr/>
        </p:nvCxnSpPr>
        <p:spPr>
          <a:xfrm rot="10800000">
            <a:off x="895825" y="1600200"/>
            <a:ext cx="46155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">
  <p:cSld name="CUSTOM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 rotWithShape="1">
          <a:blip r:embed="rId2">
            <a:alphaModFix/>
          </a:blip>
          <a:srcRect t="2957" b="13008"/>
          <a:stretch/>
        </p:blipFill>
        <p:spPr>
          <a:xfrm>
            <a:off x="0" y="0"/>
            <a:ext cx="9144000" cy="5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1"/>
          <p:cNvSpPr/>
          <p:nvPr/>
        </p:nvSpPr>
        <p:spPr>
          <a:xfrm>
            <a:off x="0" y="2286000"/>
            <a:ext cx="9144000" cy="1607100"/>
          </a:xfrm>
          <a:prstGeom prst="rect">
            <a:avLst/>
          </a:prstGeom>
          <a:solidFill>
            <a:srgbClr val="FAAF3F">
              <a:alpha val="7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4147650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1"/>
          <p:cNvSpPr txBox="1">
            <a:spLocks noGrp="1"/>
          </p:cNvSpPr>
          <p:nvPr>
            <p:ph type="title"/>
          </p:nvPr>
        </p:nvSpPr>
        <p:spPr>
          <a:xfrm>
            <a:off x="914400" y="2651760"/>
            <a:ext cx="7315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subTitle" idx="1"/>
          </p:nvPr>
        </p:nvSpPr>
        <p:spPr>
          <a:xfrm>
            <a:off x="914400" y="3126899"/>
            <a:ext cx="73152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ottom with background">
  <p:cSld name="CUSTOM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/>
          <p:cNvPicPr preferRelativeResize="0"/>
          <p:nvPr/>
        </p:nvPicPr>
        <p:blipFill rotWithShape="1">
          <a:blip r:embed="rId2">
            <a:alphaModFix/>
          </a:blip>
          <a:srcRect t="2957" b="21792"/>
          <a:stretch/>
        </p:blipFill>
        <p:spPr>
          <a:xfrm>
            <a:off x="0" y="0"/>
            <a:ext cx="9144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/>
          <p:nvPr/>
        </p:nvSpPr>
        <p:spPr>
          <a:xfrm>
            <a:off x="0" y="35362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00" y="4100342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2"/>
          <p:cNvSpPr txBox="1">
            <a:spLocks noGrp="1"/>
          </p:cNvSpPr>
          <p:nvPr>
            <p:ph type="title"/>
          </p:nvPr>
        </p:nvSpPr>
        <p:spPr>
          <a:xfrm>
            <a:off x="914400" y="3941064"/>
            <a:ext cx="5943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subTitle" idx="1"/>
          </p:nvPr>
        </p:nvSpPr>
        <p:spPr>
          <a:xfrm>
            <a:off x="914400" y="4416200"/>
            <a:ext cx="59436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">
  <p:cSld name="CUSTOM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914400" y="1302798"/>
            <a:ext cx="5943600" cy="1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ubTitle" idx="1"/>
          </p:nvPr>
        </p:nvSpPr>
        <p:spPr>
          <a:xfrm>
            <a:off x="914400" y="2788561"/>
            <a:ext cx="59436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67" name="Google Shape;16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2047769"/>
            <a:ext cx="1371599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- headings only">
  <p:cSld name="CUSTOM_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CUSTOM_3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3" name="Google Shape;173;p3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wide">
  <p:cSld name="CUSTOM_3_1_1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2743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9" name="Google Shape;179;p36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6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36"/>
          <p:cNvCxnSpPr/>
          <p:nvPr/>
        </p:nvCxnSpPr>
        <p:spPr>
          <a:xfrm rot="10800000">
            <a:off x="895925" y="1600200"/>
            <a:ext cx="27582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3">
  <p:cSld name="CUSTOM_5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37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9144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187" name="Google Shape;187;p37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34290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188" name="Google Shape;188;p37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59436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189" name="Google Shape;189;p37"/>
          <p:cNvSpPr txBox="1">
            <a:spLocks noGrp="1"/>
          </p:cNvSpPr>
          <p:nvPr>
            <p:ph type="body" idx="2"/>
          </p:nvPr>
        </p:nvSpPr>
        <p:spPr>
          <a:xfrm>
            <a:off x="800100" y="3431100"/>
            <a:ext cx="25146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3"/>
          </p:nvPr>
        </p:nvSpPr>
        <p:spPr>
          <a:xfrm>
            <a:off x="3314700" y="3431100"/>
            <a:ext cx="25146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body" idx="4"/>
          </p:nvPr>
        </p:nvSpPr>
        <p:spPr>
          <a:xfrm>
            <a:off x="5829300" y="3431100"/>
            <a:ext cx="25146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6">
  <p:cSld name="CUSTOM_6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8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8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62000" y="17504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7" name="Google Shape;197;p38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2057338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8" name="Google Shape;198;p38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3352675" y="1749501"/>
            <a:ext cx="1143300" cy="114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9" name="Google Shape;199;p38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5943375" y="1750374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0" name="Google Shape;200;p38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238725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1" name="Google Shape;201;p38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4648020" y="1748628"/>
            <a:ext cx="1143300" cy="114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2" name="Google Shape;202;p38"/>
          <p:cNvSpPr txBox="1">
            <a:spLocks noGrp="1"/>
          </p:cNvSpPr>
          <p:nvPr>
            <p:ph type="body" idx="2"/>
          </p:nvPr>
        </p:nvSpPr>
        <p:spPr>
          <a:xfrm>
            <a:off x="693600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body" idx="3"/>
          </p:nvPr>
        </p:nvSpPr>
        <p:spPr>
          <a:xfrm>
            <a:off x="1988938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4"/>
          </p:nvPr>
        </p:nvSpPr>
        <p:spPr>
          <a:xfrm>
            <a:off x="328427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body" idx="5"/>
          </p:nvPr>
        </p:nvSpPr>
        <p:spPr>
          <a:xfrm>
            <a:off x="457962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body" idx="6"/>
          </p:nvPr>
        </p:nvSpPr>
        <p:spPr>
          <a:xfrm>
            <a:off x="587497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7"/>
          </p:nvPr>
        </p:nvSpPr>
        <p:spPr>
          <a:xfrm>
            <a:off x="7170325" y="2889800"/>
            <a:ext cx="1280100" cy="1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CUSTOM_3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23" name="Google Shape;23;p46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;p46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cons">
  <p:cSld name="CUSTOM_7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9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9"/>
          <p:cNvSpPr/>
          <p:nvPr/>
        </p:nvSpPr>
        <p:spPr>
          <a:xfrm>
            <a:off x="10086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9"/>
          <p:cNvSpPr/>
          <p:nvPr/>
        </p:nvSpPr>
        <p:spPr>
          <a:xfrm>
            <a:off x="69924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9"/>
          <p:cNvSpPr/>
          <p:nvPr/>
        </p:nvSpPr>
        <p:spPr>
          <a:xfrm>
            <a:off x="40005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9"/>
          <p:cNvSpPr/>
          <p:nvPr/>
        </p:nvSpPr>
        <p:spPr>
          <a:xfrm>
            <a:off x="25045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9"/>
          <p:cNvSpPr/>
          <p:nvPr/>
        </p:nvSpPr>
        <p:spPr>
          <a:xfrm>
            <a:off x="54964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9"/>
          <p:cNvSpPr txBox="1">
            <a:spLocks noGrp="1"/>
          </p:cNvSpPr>
          <p:nvPr>
            <p:ph type="body" idx="2"/>
          </p:nvPr>
        </p:nvSpPr>
        <p:spPr>
          <a:xfrm>
            <a:off x="89430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body" idx="3"/>
          </p:nvPr>
        </p:nvSpPr>
        <p:spPr>
          <a:xfrm>
            <a:off x="239025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body" idx="4"/>
          </p:nvPr>
        </p:nvSpPr>
        <p:spPr>
          <a:xfrm>
            <a:off x="388620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body" idx="5"/>
          </p:nvPr>
        </p:nvSpPr>
        <p:spPr>
          <a:xfrm>
            <a:off x="538215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1" name="Google Shape;221;p39"/>
          <p:cNvSpPr txBox="1">
            <a:spLocks noGrp="1"/>
          </p:cNvSpPr>
          <p:nvPr>
            <p:ph type="body" idx="6"/>
          </p:nvPr>
        </p:nvSpPr>
        <p:spPr>
          <a:xfrm>
            <a:off x="6878100" y="3040902"/>
            <a:ext cx="13716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pact highlight">
  <p:cSld name="CUSTOM_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2400300" y="1170432"/>
            <a:ext cx="43434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225" name="Google Shape;225;p40"/>
          <p:cNvCxnSpPr/>
          <p:nvPr/>
        </p:nvCxnSpPr>
        <p:spPr>
          <a:xfrm>
            <a:off x="2739750" y="2956200"/>
            <a:ext cx="366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xfrm>
            <a:off x="2514600" y="2953512"/>
            <a:ext cx="4114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 with photo">
  <p:cSld name="CUSTOM_9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/>
          <p:nvPr/>
        </p:nvSpPr>
        <p:spPr>
          <a:xfrm>
            <a:off x="685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0" u="none" strike="noStrike" cap="none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 b="0" i="0" u="none" strike="noStrike" cap="none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229" name="Google Shape;229;p41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41"/>
          <p:cNvPicPr preferRelativeResize="0"/>
          <p:nvPr/>
        </p:nvPicPr>
        <p:blipFill rotWithShape="1">
          <a:blip r:embed="rId2">
            <a:alphaModFix/>
          </a:blip>
          <a:srcRect l="42494" r="14271"/>
          <a:stretch/>
        </p:blipFill>
        <p:spPr>
          <a:xfrm>
            <a:off x="5943600" y="457200"/>
            <a:ext cx="2743199" cy="42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1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4572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">
  <p:cSld name="CUSTOM_9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 txBox="1"/>
          <p:nvPr/>
        </p:nvSpPr>
        <p:spPr>
          <a:xfrm>
            <a:off x="4033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0" i="0" u="none" strike="noStrike" cap="none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 b="0" i="0" u="none" strike="noStrike" cap="none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234" name="Google Shape;234;p42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2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73152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">
  <p:cSld name="CUSTOM_10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39" name="Google Shape;239;p4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3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- photo caption">
  <p:cSld name="CUSTOM_10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4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44"/>
          <p:cNvPicPr preferRelativeResize="0"/>
          <p:nvPr/>
        </p:nvPicPr>
        <p:blipFill rotWithShape="1">
          <a:blip r:embed="rId2">
            <a:alphaModFix/>
          </a:blip>
          <a:srcRect t="3075" b="21905"/>
          <a:stretch/>
        </p:blipFill>
        <p:spPr>
          <a:xfrm>
            <a:off x="457200" y="-4350"/>
            <a:ext cx="8229600" cy="41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4"/>
          <p:cNvSpPr txBox="1">
            <a:spLocks noGrp="1"/>
          </p:cNvSpPr>
          <p:nvPr>
            <p:ph type="body" idx="1"/>
          </p:nvPr>
        </p:nvSpPr>
        <p:spPr>
          <a:xfrm>
            <a:off x="2400300" y="3540750"/>
            <a:ext cx="43434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split">
  <p:cSld name="CUSTOM_4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45"/>
          <p:cNvPicPr preferRelativeResize="0"/>
          <p:nvPr/>
        </p:nvPicPr>
        <p:blipFill rotWithShape="1">
          <a:blip r:embed="rId2">
            <a:alphaModFix/>
          </a:blip>
          <a:srcRect l="13971" r="13971"/>
          <a:stretch/>
        </p:blipFill>
        <p:spPr>
          <a:xfrm>
            <a:off x="4114800" y="457200"/>
            <a:ext cx="4572001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5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2743200" cy="23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45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2743200" cy="19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multi">
  <p:cSld name="CUSTOM_1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4" name="Google Shape;254;p4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6" name="Google Shape;256;p46"/>
          <p:cNvSpPr txBox="1">
            <a:spLocks noGrp="1"/>
          </p:cNvSpPr>
          <p:nvPr>
            <p:ph type="title" idx="3"/>
          </p:nvPr>
        </p:nvSpPr>
        <p:spPr>
          <a:xfrm>
            <a:off x="5257800" y="41148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7" name="Google Shape;257;p46"/>
          <p:cNvSpPr txBox="1">
            <a:spLocks noGrp="1"/>
          </p:cNvSpPr>
          <p:nvPr>
            <p:ph type="subTitle" idx="4"/>
          </p:nvPr>
        </p:nvSpPr>
        <p:spPr>
          <a:xfrm>
            <a:off x="5257800" y="111556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8" name="Google Shape;258;p46"/>
          <p:cNvSpPr txBox="1">
            <a:spLocks noGrp="1"/>
          </p:cNvSpPr>
          <p:nvPr>
            <p:ph type="title" idx="5"/>
          </p:nvPr>
        </p:nvSpPr>
        <p:spPr>
          <a:xfrm>
            <a:off x="7315200" y="41148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subTitle" idx="6"/>
          </p:nvPr>
        </p:nvSpPr>
        <p:spPr>
          <a:xfrm>
            <a:off x="7315200" y="111556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0" name="Google Shape;260;p46"/>
          <p:cNvSpPr txBox="1">
            <a:spLocks noGrp="1"/>
          </p:cNvSpPr>
          <p:nvPr>
            <p:ph type="title" idx="7"/>
          </p:nvPr>
        </p:nvSpPr>
        <p:spPr>
          <a:xfrm>
            <a:off x="5257800" y="1876805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subTitle" idx="8"/>
          </p:nvPr>
        </p:nvSpPr>
        <p:spPr>
          <a:xfrm>
            <a:off x="5257800" y="2580893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title" idx="9"/>
          </p:nvPr>
        </p:nvSpPr>
        <p:spPr>
          <a:xfrm>
            <a:off x="7315200" y="1876805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subTitle" idx="13"/>
          </p:nvPr>
        </p:nvSpPr>
        <p:spPr>
          <a:xfrm>
            <a:off x="7315200" y="2580893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title" idx="14"/>
          </p:nvPr>
        </p:nvSpPr>
        <p:spPr>
          <a:xfrm>
            <a:off x="5257800" y="334213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subTitle" idx="15"/>
          </p:nvPr>
        </p:nvSpPr>
        <p:spPr>
          <a:xfrm>
            <a:off x="5257800" y="404621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title" idx="16"/>
          </p:nvPr>
        </p:nvSpPr>
        <p:spPr>
          <a:xfrm>
            <a:off x="7315200" y="3342130"/>
            <a:ext cx="1371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7" name="Google Shape;267;p46"/>
          <p:cNvSpPr txBox="1">
            <a:spLocks noGrp="1"/>
          </p:cNvSpPr>
          <p:nvPr>
            <p:ph type="subTitle" idx="17"/>
          </p:nvPr>
        </p:nvSpPr>
        <p:spPr>
          <a:xfrm>
            <a:off x="7315200" y="4046218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solo">
  <p:cSld name="CUSTOM_12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title" idx="3"/>
          </p:nvPr>
        </p:nvSpPr>
        <p:spPr>
          <a:xfrm>
            <a:off x="5486400" y="1417320"/>
            <a:ext cx="2743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subTitle" idx="4"/>
          </p:nvPr>
        </p:nvSpPr>
        <p:spPr>
          <a:xfrm>
            <a:off x="5486400" y="3108960"/>
            <a:ext cx="2743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age">
  <p:cSld name="CUSTOM_12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8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80" name="Google Shape;280;p48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narrow">
  <p:cSld name="CUSTOM_3_1_1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45720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27" name="Google Shape;27;p4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45720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lvl="1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lvl="2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lvl="3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lvl="5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lvl="6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lvl="7" indent="-3810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lvl="8" indent="-3810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29" name="Google Shape;29;p4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47"/>
          <p:cNvPicPr preferRelativeResize="0"/>
          <p:nvPr/>
        </p:nvPicPr>
        <p:blipFill rotWithShape="1">
          <a:blip r:embed="rId2">
            <a:alphaModFix/>
          </a:blip>
          <a:srcRect l="39781" r="16955"/>
          <a:stretch/>
        </p:blipFill>
        <p:spPr>
          <a:xfrm>
            <a:off x="59436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Google Shape;31;p47"/>
          <p:cNvCxnSpPr/>
          <p:nvPr/>
        </p:nvCxnSpPr>
        <p:spPr>
          <a:xfrm rot="10800000">
            <a:off x="895825" y="1600200"/>
            <a:ext cx="46155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key point">
  <p:cSld name="CUSTOM_12_1_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1"/>
          </p:nvPr>
        </p:nvSpPr>
        <p:spPr>
          <a:xfrm>
            <a:off x="914400" y="457200"/>
            <a:ext cx="3200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84" name="Google Shape;284;p49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 parent logos">
  <p:cSld name="CUSTOM_14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30453" y="2040641"/>
            <a:ext cx="2048687" cy="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0"/>
          <p:cNvSpPr txBox="1">
            <a:spLocks noGrp="1"/>
          </p:cNvSpPr>
          <p:nvPr>
            <p:ph type="title"/>
          </p:nvPr>
        </p:nvSpPr>
        <p:spPr>
          <a:xfrm>
            <a:off x="914400" y="1302800"/>
            <a:ext cx="5616000" cy="1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subTitle" idx="1"/>
          </p:nvPr>
        </p:nvSpPr>
        <p:spPr>
          <a:xfrm>
            <a:off x="914400" y="2788554"/>
            <a:ext cx="5616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2957" b="13008"/>
          <a:stretch/>
        </p:blipFill>
        <p:spPr>
          <a:xfrm>
            <a:off x="0" y="0"/>
            <a:ext cx="9144000" cy="5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2286000"/>
            <a:ext cx="9144000" cy="1607100"/>
          </a:xfrm>
          <a:prstGeom prst="rect">
            <a:avLst/>
          </a:prstGeom>
          <a:solidFill>
            <a:srgbClr val="FAAF3F">
              <a:alpha val="76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4147650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914400" y="2651760"/>
            <a:ext cx="73152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914400" y="3126899"/>
            <a:ext cx="7315200" cy="7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ottom with background">
  <p:cSld name="CUSTOM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t="2957" b="21792"/>
          <a:stretch/>
        </p:blipFill>
        <p:spPr>
          <a:xfrm>
            <a:off x="0" y="0"/>
            <a:ext cx="9144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0" y="35362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00" y="4100342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14400" y="3941064"/>
            <a:ext cx="5943600" cy="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14400" y="4416200"/>
            <a:ext cx="59436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"/>
              <a:buNone/>
              <a:defRPr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">
  <p:cSld name="CUSTOM_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14400" y="1302798"/>
            <a:ext cx="59436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914400" y="2788561"/>
            <a:ext cx="5943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58000" y="2047769"/>
            <a:ext cx="1371599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- headings only">
  <p:cSld name="CUSTOM_3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">
  <p:cSld name="CUSTOM_3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">
  <p:cSld name="CUSTOM_3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7"/>
          <p:cNvCxnSpPr/>
          <p:nvPr/>
        </p:nvCxnSpPr>
        <p:spPr>
          <a:xfrm rot="10800000">
            <a:off x="896000" y="1600200"/>
            <a:ext cx="73200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headings only">
  <p:cSld name="CUSTOM_3_1_1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with background">
  <p:cSld name="CUSTOM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8"/>
          <p:cNvPicPr preferRelativeResize="0"/>
          <p:nvPr/>
        </p:nvPicPr>
        <p:blipFill rotWithShape="1">
          <a:blip r:embed="rId2">
            <a:alphaModFix/>
          </a:blip>
          <a:srcRect t="2957" b="13007"/>
          <a:stretch/>
        </p:blipFill>
        <p:spPr>
          <a:xfrm>
            <a:off x="0" y="0"/>
            <a:ext cx="9144000" cy="5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8"/>
          <p:cNvSpPr/>
          <p:nvPr/>
        </p:nvSpPr>
        <p:spPr>
          <a:xfrm>
            <a:off x="0" y="2286000"/>
            <a:ext cx="9144000" cy="1607100"/>
          </a:xfrm>
          <a:prstGeom prst="rect">
            <a:avLst/>
          </a:prstGeom>
          <a:solidFill>
            <a:srgbClr val="FAAF3F">
              <a:alpha val="7607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4147650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8"/>
          <p:cNvSpPr txBox="1">
            <a:spLocks noGrp="1"/>
          </p:cNvSpPr>
          <p:nvPr>
            <p:ph type="title"/>
          </p:nvPr>
        </p:nvSpPr>
        <p:spPr>
          <a:xfrm>
            <a:off x="914400" y="2651760"/>
            <a:ext cx="73152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subTitle" idx="1"/>
          </p:nvPr>
        </p:nvSpPr>
        <p:spPr>
          <a:xfrm>
            <a:off x="914400" y="3126899"/>
            <a:ext cx="73152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narrow">
  <p:cSld name="CUSTOM_3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45720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45720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45720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2">
            <a:alphaModFix/>
          </a:blip>
          <a:srcRect l="39781" r="16955"/>
          <a:stretch/>
        </p:blipFill>
        <p:spPr>
          <a:xfrm>
            <a:off x="5943600" y="457200"/>
            <a:ext cx="27432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9"/>
          <p:cNvCxnSpPr/>
          <p:nvPr/>
        </p:nvCxnSpPr>
        <p:spPr>
          <a:xfrm rot="10800000">
            <a:off x="895825" y="1600200"/>
            <a:ext cx="46155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 wide">
  <p:cSld name="CUSTOM_3_1_1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2743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2743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10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0"/>
          <p:cNvCxnSpPr/>
          <p:nvPr/>
        </p:nvCxnSpPr>
        <p:spPr>
          <a:xfrm rot="10800000">
            <a:off x="895925" y="1600200"/>
            <a:ext cx="2758200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3">
  <p:cSld name="CUSTOM_5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9144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34290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 rotWithShape="1">
          <a:blip r:embed="rId2">
            <a:alphaModFix/>
          </a:blip>
          <a:srcRect t="9955" b="9955"/>
          <a:stretch/>
        </p:blipFill>
        <p:spPr>
          <a:xfrm>
            <a:off x="5943600" y="1600200"/>
            <a:ext cx="2286000" cy="1830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body" idx="2"/>
          </p:nvPr>
        </p:nvSpPr>
        <p:spPr>
          <a:xfrm>
            <a:off x="8001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3"/>
          </p:nvPr>
        </p:nvSpPr>
        <p:spPr>
          <a:xfrm>
            <a:off x="33147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4"/>
          </p:nvPr>
        </p:nvSpPr>
        <p:spPr>
          <a:xfrm>
            <a:off x="5829300" y="3431100"/>
            <a:ext cx="25146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ages x6">
  <p:cSld name="CUSTOM_6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62000" y="17504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2057338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" name="Google Shape;72;p12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3352675" y="1749501"/>
            <a:ext cx="1143300" cy="1142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" name="Google Shape;73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5943375" y="1750374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" name="Google Shape;74;p12"/>
          <p:cNvPicPr preferRelativeResize="0"/>
          <p:nvPr/>
        </p:nvPicPr>
        <p:blipFill rotWithShape="1">
          <a:blip r:embed="rId2">
            <a:alphaModFix/>
          </a:blip>
          <a:srcRect t="129" b="129"/>
          <a:stretch/>
        </p:blipFill>
        <p:spPr>
          <a:xfrm>
            <a:off x="7238725" y="1749501"/>
            <a:ext cx="1143300" cy="114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 t="49" b="59"/>
          <a:stretch/>
        </p:blipFill>
        <p:spPr>
          <a:xfrm>
            <a:off x="4648020" y="1748628"/>
            <a:ext cx="1143300" cy="1142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693600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3"/>
          </p:nvPr>
        </p:nvSpPr>
        <p:spPr>
          <a:xfrm>
            <a:off x="1988938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4"/>
          </p:nvPr>
        </p:nvSpPr>
        <p:spPr>
          <a:xfrm>
            <a:off x="32842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5"/>
          </p:nvPr>
        </p:nvSpPr>
        <p:spPr>
          <a:xfrm>
            <a:off x="45796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6"/>
          </p:nvPr>
        </p:nvSpPr>
        <p:spPr>
          <a:xfrm>
            <a:off x="587497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7"/>
          </p:nvPr>
        </p:nvSpPr>
        <p:spPr>
          <a:xfrm>
            <a:off x="7170325" y="2889800"/>
            <a:ext cx="1280100" cy="18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048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0480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200"/>
              <a:buFont typeface="Source Sans Pro"/>
              <a:buChar char="&gt;"/>
              <a:defRPr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cons">
  <p:cSld name="CUSTOM_7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10086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69924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3"/>
          <p:cNvSpPr/>
          <p:nvPr/>
        </p:nvSpPr>
        <p:spPr>
          <a:xfrm>
            <a:off x="400050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25045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5496450" y="1749050"/>
            <a:ext cx="1143000" cy="1143000"/>
          </a:xfrm>
          <a:prstGeom prst="ellipse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2"/>
          </p:nvPr>
        </p:nvSpPr>
        <p:spPr>
          <a:xfrm>
            <a:off x="8943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3"/>
          </p:nvPr>
        </p:nvSpPr>
        <p:spPr>
          <a:xfrm>
            <a:off x="23902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4"/>
          </p:nvPr>
        </p:nvSpPr>
        <p:spPr>
          <a:xfrm>
            <a:off x="38862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5"/>
          </p:nvPr>
        </p:nvSpPr>
        <p:spPr>
          <a:xfrm>
            <a:off x="538215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6"/>
          </p:nvPr>
        </p:nvSpPr>
        <p:spPr>
          <a:xfrm>
            <a:off x="6878100" y="3040902"/>
            <a:ext cx="13716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impact highlight">
  <p:cSld name="CUSTOM_8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2400300" y="1170432"/>
            <a:ext cx="43434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99" name="Google Shape;99;p14"/>
          <p:cNvCxnSpPr/>
          <p:nvPr/>
        </p:nvCxnSpPr>
        <p:spPr>
          <a:xfrm>
            <a:off x="2739750" y="2956200"/>
            <a:ext cx="366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2514600" y="2953512"/>
            <a:ext cx="4114800" cy="13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 with photo">
  <p:cSld name="CUSTOM_9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/>
        </p:nvSpPr>
        <p:spPr>
          <a:xfrm>
            <a:off x="685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2">
            <a:alphaModFix/>
          </a:blip>
          <a:srcRect l="42492" r="14275"/>
          <a:stretch/>
        </p:blipFill>
        <p:spPr>
          <a:xfrm>
            <a:off x="5943600" y="457200"/>
            <a:ext cx="2743199" cy="42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45720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bar - quote">
  <p:cSld name="CUSTOM_9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4033800" y="1352550"/>
            <a:ext cx="1076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D59C"/>
                </a:solidFill>
                <a:latin typeface="Petrona Black"/>
                <a:ea typeface="Petrona Black"/>
                <a:cs typeface="Petrona Black"/>
                <a:sym typeface="Petrona Black"/>
              </a:rPr>
              <a:t>“</a:t>
            </a:r>
            <a:endParaRPr sz="9600">
              <a:solidFill>
                <a:srgbClr val="FFD59C"/>
              </a:solidFill>
              <a:latin typeface="Petrona Black"/>
              <a:ea typeface="Petrona Black"/>
              <a:cs typeface="Petrona Black"/>
              <a:sym typeface="Petrona Black"/>
            </a:endParaRPr>
          </a:p>
        </p:txBody>
      </p:sp>
      <p:sp>
        <p:nvSpPr>
          <p:cNvPr id="108" name="Google Shape;108;p16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914400" y="1170432"/>
            <a:ext cx="7315200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1pPr>
            <a:lvl2pPr marL="914400" lvl="1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2pPr>
            <a:lvl3pPr marL="1371600" lvl="2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3pPr>
            <a:lvl4pPr marL="1828800" lvl="3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4pPr>
            <a:lvl5pPr marL="2286000" lvl="4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5pPr>
            <a:lvl6pPr marL="2743200" lvl="5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6pPr>
            <a:lvl7pPr marL="3200400" lvl="6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7pPr>
            <a:lvl8pPr marL="3657600" lvl="7" indent="-4064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8pPr>
            <a:lvl9pPr marL="4114800" lvl="8" indent="-4064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800"/>
              <a:buFont typeface="Petrona Medium"/>
              <a:buChar char="&gt;"/>
              <a:defRPr sz="2800">
                <a:solidFill>
                  <a:schemeClr val="dk1"/>
                </a:solidFill>
                <a:latin typeface="Petrona Medium"/>
                <a:ea typeface="Petrona Medium"/>
                <a:cs typeface="Petrona Medium"/>
                <a:sym typeface="Petrona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">
  <p:cSld name="CUSTOM_10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- photo caption">
  <p:cSld name="CUSTOM_10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0" y="-43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2">
            <a:alphaModFix/>
          </a:blip>
          <a:srcRect t="3075" b="21905"/>
          <a:stretch/>
        </p:blipFill>
        <p:spPr>
          <a:xfrm>
            <a:off x="457200" y="-4350"/>
            <a:ext cx="8229600" cy="41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2400300" y="3540750"/>
            <a:ext cx="4343400" cy="12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Source Sans Pro"/>
              <a:buChar char="&gt;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bottom with background">
  <p:cSld name="CUSTOM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9"/>
          <p:cNvPicPr preferRelativeResize="0"/>
          <p:nvPr/>
        </p:nvPicPr>
        <p:blipFill rotWithShape="1">
          <a:blip r:embed="rId2">
            <a:alphaModFix/>
          </a:blip>
          <a:srcRect t="2957" b="21792"/>
          <a:stretch/>
        </p:blipFill>
        <p:spPr>
          <a:xfrm>
            <a:off x="0" y="0"/>
            <a:ext cx="9144000" cy="4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9"/>
          <p:cNvSpPr/>
          <p:nvPr/>
        </p:nvSpPr>
        <p:spPr>
          <a:xfrm>
            <a:off x="0" y="3536250"/>
            <a:ext cx="9144000" cy="160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00" y="4100342"/>
            <a:ext cx="1371599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9"/>
          <p:cNvSpPr txBox="1">
            <a:spLocks noGrp="1"/>
          </p:cNvSpPr>
          <p:nvPr>
            <p:ph type="title"/>
          </p:nvPr>
        </p:nvSpPr>
        <p:spPr>
          <a:xfrm>
            <a:off x="914400" y="3941064"/>
            <a:ext cx="59436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subTitle" idx="1"/>
          </p:nvPr>
        </p:nvSpPr>
        <p:spPr>
          <a:xfrm>
            <a:off x="914400" y="4416200"/>
            <a:ext cx="59436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FFF"/>
              </a:buClr>
              <a:buSzPts val="1600"/>
              <a:buFont typeface="Source Sans Pro SemiBold"/>
              <a:buNone/>
              <a:defRPr sz="16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split">
  <p:cSld name="CUSTOM_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2">
            <a:alphaModFix/>
          </a:blip>
          <a:srcRect l="4669" r="23274"/>
          <a:stretch/>
        </p:blipFill>
        <p:spPr>
          <a:xfrm>
            <a:off x="4114800" y="457200"/>
            <a:ext cx="4572001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2743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27432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multi">
  <p:cSld name="CUSTOM_1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 idx="3"/>
          </p:nvPr>
        </p:nvSpPr>
        <p:spPr>
          <a:xfrm>
            <a:off x="52578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4"/>
          </p:nvPr>
        </p:nvSpPr>
        <p:spPr>
          <a:xfrm>
            <a:off x="52578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title" idx="5"/>
          </p:nvPr>
        </p:nvSpPr>
        <p:spPr>
          <a:xfrm>
            <a:off x="7315200" y="41148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ubTitle" idx="6"/>
          </p:nvPr>
        </p:nvSpPr>
        <p:spPr>
          <a:xfrm>
            <a:off x="7315200" y="111556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 idx="7"/>
          </p:nvPr>
        </p:nvSpPr>
        <p:spPr>
          <a:xfrm>
            <a:off x="52578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8"/>
          </p:nvPr>
        </p:nvSpPr>
        <p:spPr>
          <a:xfrm>
            <a:off x="52578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9"/>
          </p:nvPr>
        </p:nvSpPr>
        <p:spPr>
          <a:xfrm>
            <a:off x="7315200" y="1876805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3"/>
          </p:nvPr>
        </p:nvSpPr>
        <p:spPr>
          <a:xfrm>
            <a:off x="7315200" y="2580893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title" idx="14"/>
          </p:nvPr>
        </p:nvSpPr>
        <p:spPr>
          <a:xfrm>
            <a:off x="52578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5"/>
          </p:nvPr>
        </p:nvSpPr>
        <p:spPr>
          <a:xfrm>
            <a:off x="52578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 idx="16"/>
          </p:nvPr>
        </p:nvSpPr>
        <p:spPr>
          <a:xfrm>
            <a:off x="7315200" y="3342130"/>
            <a:ext cx="13716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Source Sans Pro"/>
              <a:buNone/>
              <a:defRPr sz="6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17"/>
          </p:nvPr>
        </p:nvSpPr>
        <p:spPr>
          <a:xfrm>
            <a:off x="7315200" y="4046218"/>
            <a:ext cx="13716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pact solo">
  <p:cSld name="CUSTOM_1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 idx="3"/>
          </p:nvPr>
        </p:nvSpPr>
        <p:spPr>
          <a:xfrm>
            <a:off x="5486400" y="1417320"/>
            <a:ext cx="27432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4"/>
          </p:nvPr>
        </p:nvSpPr>
        <p:spPr>
          <a:xfrm>
            <a:off x="5486400" y="3108960"/>
            <a:ext cx="27432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400"/>
              <a:buFont typeface="Source Sans Pro"/>
              <a:buNone/>
              <a:defRPr sz="1400" b="1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image">
  <p:cSld name="CUSTOM_12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32004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32004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None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2"/>
          </p:nvPr>
        </p:nvSpPr>
        <p:spPr>
          <a:xfrm>
            <a:off x="914400" y="1828800"/>
            <a:ext cx="3200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- key point">
  <p:cSld name="CUSTOM_12_1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rgbClr val="FAA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914400" y="457200"/>
            <a:ext cx="3200400" cy="42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/>
          </a:blip>
          <a:srcRect l="24129" r="3757"/>
          <a:stretch/>
        </p:blipFill>
        <p:spPr>
          <a:xfrm>
            <a:off x="4114800" y="457200"/>
            <a:ext cx="4572000" cy="42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solid">
  <p:cSld name="CUSTOM_4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0" y="-4350"/>
            <a:ext cx="9144000" cy="51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7772393" y="3735100"/>
            <a:ext cx="1371600" cy="14127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315200" cy="23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914400" y="2720550"/>
            <a:ext cx="6858000" cy="19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FFF7EC"/>
              </a:buClr>
              <a:buSzPts val="2400"/>
              <a:buFont typeface="Source Sans Pro"/>
              <a:buNone/>
              <a:defRPr>
                <a:solidFill>
                  <a:srgbClr val="FFF7E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1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 parent logos">
  <p:cSld name="CUSTOM_14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30453" y="2040641"/>
            <a:ext cx="2048687" cy="9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914400" y="1302800"/>
            <a:ext cx="56160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1"/>
          </p:nvPr>
        </p:nvSpPr>
        <p:spPr>
          <a:xfrm>
            <a:off x="914400" y="2788554"/>
            <a:ext cx="56160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"/>
              <a:buNone/>
              <a:defRPr sz="16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middle text">
  <p:cSld name="CUSTOM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>
            <a:spLocks noGrp="1"/>
          </p:cNvSpPr>
          <p:nvPr>
            <p:ph type="title"/>
          </p:nvPr>
        </p:nvSpPr>
        <p:spPr>
          <a:xfrm>
            <a:off x="914400" y="1302798"/>
            <a:ext cx="5943600" cy="1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0"/>
          <p:cNvSpPr txBox="1">
            <a:spLocks noGrp="1"/>
          </p:cNvSpPr>
          <p:nvPr>
            <p:ph type="subTitle" idx="1"/>
          </p:nvPr>
        </p:nvSpPr>
        <p:spPr>
          <a:xfrm>
            <a:off x="914400" y="2788561"/>
            <a:ext cx="59436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600"/>
              <a:buFont typeface="Source Sans Pro SemiBold"/>
              <a:buNone/>
              <a:defRPr sz="1600">
                <a:solidFill>
                  <a:schemeClr val="lt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47" name="Google Shape;4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8000" y="2047769"/>
            <a:ext cx="1371599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in - headings only">
  <p:cSld name="CUSTOM_3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50" name="Google Shape;50;p51"/>
          <p:cNvSpPr txBox="1">
            <a:spLocks noGrp="1"/>
          </p:cNvSpPr>
          <p:nvPr>
            <p:ph type="subTitle" idx="1"/>
          </p:nvPr>
        </p:nvSpPr>
        <p:spPr>
          <a:xfrm>
            <a:off x="914400" y="914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 SemiBold"/>
              <a:buNone/>
              <a:defRPr>
                <a:solidFill>
                  <a:schemeClr val="dk2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 SemiBold"/>
              <a:buNone/>
              <a:defRPr sz="3200" b="0" i="0" u="none" strike="noStrike" cap="none">
                <a:solidFill>
                  <a:schemeClr val="dk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 Light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sldNum" idx="12"/>
          </p:nvPr>
        </p:nvSpPr>
        <p:spPr>
          <a:xfrm>
            <a:off x="8458200" y="4571992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58200" y="4571992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14400" y="402336"/>
            <a:ext cx="7315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Pro"/>
              <a:buNone/>
              <a:defRPr sz="3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4400" y="1828800"/>
            <a:ext cx="7315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Source Sans Pro"/>
              <a:buChar char="&gt;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58200" y="4571992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marxdelaney@ariadnelabs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"/>
          <p:cNvSpPr txBox="1">
            <a:spLocks noGrp="1"/>
          </p:cNvSpPr>
          <p:nvPr>
            <p:ph type="title"/>
          </p:nvPr>
        </p:nvSpPr>
        <p:spPr>
          <a:xfrm>
            <a:off x="914400" y="1362767"/>
            <a:ext cx="7315200" cy="1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>
                <a:solidFill>
                  <a:schemeClr val="lt1"/>
                </a:solidFill>
              </a:rPr>
              <a:t>Going </a:t>
            </a:r>
            <a:r>
              <a:rPr lang="en-US">
                <a:solidFill>
                  <a:schemeClr val="lt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be</a:t>
            </a:r>
            <a:r>
              <a:rPr lang="en-US">
                <a:solidFill>
                  <a:schemeClr val="lt1"/>
                </a:solidFill>
              </a:rPr>
              <a:t>yond survival:  </a:t>
            </a:r>
          </a:p>
          <a:p>
            <a:pPr>
              <a:spcAft>
                <a:spcPts val="1200"/>
              </a:spcAft>
            </a:pPr>
            <a:r>
              <a:rPr lang="en-US" sz="200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Building a patient-centered understanding of  </a:t>
            </a:r>
            <a:br>
              <a:rPr lang="en-US" sz="2000">
                <a:latin typeface="Source Sans Pro Light"/>
                <a:ea typeface="Source Sans Pro Light"/>
                <a:cs typeface="Source Sans Pro Light"/>
              </a:rPr>
            </a:br>
            <a:r>
              <a:rPr lang="en-US" sz="200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</a:rPr>
              <a:t> birth complication management </a:t>
            </a:r>
            <a:br>
              <a:rPr lang="en-US" sz="2000"/>
            </a:br>
            <a:r>
              <a:rPr lang="en-US" sz="2000">
                <a:solidFill>
                  <a:schemeClr val="lt1"/>
                </a:solidFill>
                <a:latin typeface="Source Sans Pro Light"/>
                <a:ea typeface="Source Sans Pro Light"/>
                <a:cs typeface="Source Sans Pro Light"/>
              </a:rPr>
              <a:t>and postpartum wellbeing</a:t>
            </a:r>
          </a:p>
        </p:txBody>
      </p:sp>
      <p:sp>
        <p:nvSpPr>
          <p:cNvPr id="179" name="Google Shape;179;p1"/>
          <p:cNvSpPr txBox="1">
            <a:spLocks noGrp="1"/>
          </p:cNvSpPr>
          <p:nvPr>
            <p:ph type="subTitle" idx="1"/>
          </p:nvPr>
        </p:nvSpPr>
        <p:spPr>
          <a:xfrm>
            <a:off x="941725" y="3612350"/>
            <a:ext cx="1507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/>
            <a:r>
              <a:rPr lang="en-US" sz="1500" dirty="0">
                <a:solidFill>
                  <a:schemeClr val="lt1"/>
                </a:solidFill>
              </a:rPr>
              <a:t>Sept 2024</a:t>
            </a:r>
          </a:p>
        </p:txBody>
      </p:sp>
      <p:pic>
        <p:nvPicPr>
          <p:cNvPr id="180" name="Google Shape;18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9221" y="339149"/>
            <a:ext cx="948325" cy="9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1588" y="1515625"/>
            <a:ext cx="825710" cy="10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2125" y="2822450"/>
            <a:ext cx="1096468" cy="49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"/>
          <p:cNvSpPr/>
          <p:nvPr/>
        </p:nvSpPr>
        <p:spPr>
          <a:xfrm>
            <a:off x="7971740" y="364450"/>
            <a:ext cx="903300" cy="9033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9F54B1-342D-E8E4-41FF-6437FCC1F463}"/>
              </a:ext>
            </a:extLst>
          </p:cNvPr>
          <p:cNvSpPr/>
          <p:nvPr/>
        </p:nvSpPr>
        <p:spPr>
          <a:xfrm>
            <a:off x="-11635" y="-23270"/>
            <a:ext cx="4572527" cy="51891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A81421D7-F61F-2B7C-20B1-49258D1EF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87" y="1218670"/>
            <a:ext cx="2828925" cy="2695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9695F-86FB-6462-D092-C44EF6BA6EF4}"/>
              </a:ext>
            </a:extLst>
          </p:cNvPr>
          <p:cNvSpPr txBox="1"/>
          <p:nvPr/>
        </p:nvSpPr>
        <p:spPr>
          <a:xfrm>
            <a:off x="5352067" y="1291477"/>
            <a:ext cx="332759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Montserrat"/>
              </a:rPr>
              <a:t>We are a joint center for health systems innovation at Brigham &amp; Women’s Hospital and the Harvard T.H. Chan School of Public Health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69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/>
          <p:nvPr/>
        </p:nvSpPr>
        <p:spPr>
          <a:xfrm>
            <a:off x="0" y="-4350"/>
            <a:ext cx="45720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4294967295"/>
          </p:nvPr>
        </p:nvSpPr>
        <p:spPr>
          <a:xfrm>
            <a:off x="5255800" y="514350"/>
            <a:ext cx="36105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SzPts val="1100"/>
              <a:buNone/>
            </a:pPr>
            <a:r>
              <a:rPr lang="en" sz="2200" dirty="0">
                <a:solidFill>
                  <a:schemeClr val="bg2"/>
                </a:solidFill>
                <a:latin typeface="Montserrat"/>
                <a:ea typeface="Source Sans Pro"/>
                <a:cs typeface="Source Sans Pro"/>
                <a:sym typeface="Source Sans Pro"/>
              </a:rPr>
              <a:t>More women and newborns survive </a:t>
            </a:r>
            <a:r>
              <a:rPr lang="en" sz="2200" b="1" dirty="0">
                <a:solidFill>
                  <a:schemeClr val="bg2"/>
                </a:solidFill>
                <a:latin typeface="Montserrat"/>
                <a:ea typeface="Source Sans Pro"/>
                <a:cs typeface="Source Sans Pro"/>
                <a:sym typeface="Source Sans Pro"/>
              </a:rPr>
              <a:t>severe complications during childbirth </a:t>
            </a:r>
            <a:r>
              <a:rPr lang="en" sz="2200" dirty="0">
                <a:solidFill>
                  <a:schemeClr val="bg2"/>
                </a:solidFill>
                <a:latin typeface="Montserrat"/>
                <a:ea typeface="Source Sans Pro"/>
                <a:cs typeface="Source Sans Pro"/>
                <a:sym typeface="Source Sans Pro"/>
              </a:rPr>
              <a:t>but many </a:t>
            </a:r>
            <a:r>
              <a:rPr lang="en" sz="2200" b="1" dirty="0">
                <a:solidFill>
                  <a:schemeClr val="bg2"/>
                </a:solidFill>
                <a:latin typeface="Montserrat"/>
                <a:ea typeface="Source Sans Pro"/>
                <a:cs typeface="Source Sans Pro"/>
                <a:sym typeface="Source Sans Pro"/>
              </a:rPr>
              <a:t>struggle to overcome the additional</a:t>
            </a:r>
            <a:r>
              <a:rPr lang="en" sz="2200" b="1" dirty="0">
                <a:solidFill>
                  <a:schemeClr val="bg2"/>
                </a:solidFill>
                <a:latin typeface="Montserrat"/>
              </a:rPr>
              <a:t> medical and social burdens</a:t>
            </a:r>
            <a:r>
              <a:rPr lang="en" sz="2200" dirty="0">
                <a:solidFill>
                  <a:schemeClr val="bg2"/>
                </a:solidFill>
                <a:latin typeface="Montserrat"/>
                <a:ea typeface="Source Sans Pro"/>
                <a:cs typeface="Source Sans Pro"/>
                <a:sym typeface="Source Sans Pro"/>
              </a:rPr>
              <a:t> induced by these health shocks</a:t>
            </a:r>
            <a:endParaRPr lang="en-US" sz="2200" dirty="0">
              <a:solidFill>
                <a:schemeClr val="bg2"/>
              </a:solidFill>
              <a:latin typeface="Montserrat"/>
              <a:ea typeface="Source Sans Pro"/>
              <a:cs typeface="Source Sans Pro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51" y="1065163"/>
            <a:ext cx="4389023" cy="3013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078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 idx="4294967295"/>
          </p:nvPr>
        </p:nvSpPr>
        <p:spPr>
          <a:xfrm>
            <a:off x="750094" y="213519"/>
            <a:ext cx="4900613" cy="1262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bg2"/>
                </a:solidFill>
                <a:latin typeface="Montserrat"/>
              </a:rPr>
              <a:t>Morbidity for postpartum mothers and newborns is often invisible and  uncounted </a:t>
            </a:r>
            <a:endParaRPr lang="en-US" sz="2200">
              <a:solidFill>
                <a:schemeClr val="bg2"/>
              </a:solidFill>
              <a:latin typeface="Montserrat"/>
            </a:endParaRPr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4294967295"/>
          </p:nvPr>
        </p:nvSpPr>
        <p:spPr>
          <a:xfrm>
            <a:off x="1223367" y="1574800"/>
            <a:ext cx="4221163" cy="2560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sz="1600" dirty="0">
                <a:solidFill>
                  <a:schemeClr val="bg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Lives are being saved through access to skilled birth attendance</a:t>
            </a:r>
            <a:r>
              <a:rPr lang="en" sz="1600" dirty="0">
                <a:solidFill>
                  <a:schemeClr val="bg2"/>
                </a:solidFill>
              </a:rPr>
              <a:t> and improved complication management</a:t>
            </a:r>
            <a:endParaRPr lang="en-US" sz="1600" dirty="0">
              <a:solidFill>
                <a:schemeClr val="bg2"/>
              </a:solidFill>
              <a:latin typeface="Source Sans Pro"/>
              <a:ea typeface="Source Sans Pro"/>
              <a:cs typeface="Source Sans Pro"/>
            </a:endParaRPr>
          </a:p>
          <a:p>
            <a:pPr marL="0" indent="0">
              <a:lnSpc>
                <a:spcPct val="100000"/>
              </a:lnSpc>
              <a:buNone/>
            </a:pPr>
            <a:endParaRPr lang="en" sz="1600" dirty="0">
              <a:solidFill>
                <a:schemeClr val="bg2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" sz="1600" dirty="0">
                <a:solidFill>
                  <a:schemeClr val="bg2"/>
                </a:solidFill>
              </a:rPr>
              <a:t>Attendance at postpartum care visits for mothers and newborns remains at ~60%, missing key follow-up care after a complication</a:t>
            </a:r>
            <a:endParaRPr lang="en" sz="1300"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00" dirty="0">
              <a:solidFill>
                <a:schemeClr val="bg2"/>
              </a:solidFill>
              <a:latin typeface="Source Sans Pro"/>
              <a:ea typeface="Source Sans Pro"/>
              <a:cs typeface="Source Sans Pr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0" y="-4350"/>
            <a:ext cx="457200" cy="51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l="1342" r="1352"/>
          <a:stretch/>
        </p:blipFill>
        <p:spPr>
          <a:xfrm>
            <a:off x="6289600" y="402325"/>
            <a:ext cx="1977892" cy="304968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4705515" y="3609286"/>
            <a:ext cx="4345200" cy="141574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sym typeface="Source Sans Pro"/>
              </a:rPr>
              <a:t>Mortality after birth is a major concern</a:t>
            </a:r>
            <a:endParaRPr lang="en" sz="1600">
              <a:solidFill>
                <a:schemeClr val="dk2"/>
              </a:solidFill>
              <a:latin typeface="Source Sans Pro"/>
              <a:ea typeface="Source Sans Pro"/>
            </a:endParaRPr>
          </a:p>
          <a:p>
            <a:pPr marL="285750" indent="-285750">
              <a:buChar char="•"/>
            </a:pPr>
            <a:r>
              <a:rPr lang="en" sz="1600">
                <a:solidFill>
                  <a:schemeClr val="bg2"/>
                </a:solidFill>
                <a:latin typeface="Source Sans Pro"/>
                <a:ea typeface="Source Sans Pro"/>
              </a:rPr>
              <a:t>36% of maternal deaths occur in the first 6 weeks after birth</a:t>
            </a:r>
          </a:p>
          <a:p>
            <a:pPr marL="285750" indent="-285750">
              <a:buChar char="•"/>
            </a:pPr>
            <a:r>
              <a:rPr lang="en" sz="1600">
                <a:solidFill>
                  <a:schemeClr val="bg2"/>
                </a:solidFill>
                <a:latin typeface="Source Sans Pro"/>
                <a:ea typeface="Source Sans Pro"/>
              </a:rPr>
              <a:t>Half of under-5 mortality occurs in the first month of life</a:t>
            </a:r>
          </a:p>
        </p:txBody>
      </p:sp>
      <p:sp>
        <p:nvSpPr>
          <p:cNvPr id="202" name="Google Shape;202;p30"/>
          <p:cNvSpPr/>
          <p:nvPr/>
        </p:nvSpPr>
        <p:spPr>
          <a:xfrm rot="10800000" flipH="1">
            <a:off x="2399550" y="3720516"/>
            <a:ext cx="2171700" cy="4188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0"/>
          <p:cNvSpPr txBox="1"/>
          <p:nvPr/>
        </p:nvSpPr>
        <p:spPr>
          <a:xfrm>
            <a:off x="895825" y="1828975"/>
            <a:ext cx="325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</a:t>
            </a:r>
            <a:endParaRPr sz="23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891325" y="2526473"/>
            <a:ext cx="33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</a:t>
            </a:r>
            <a:endParaRPr sz="27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89340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1D4E-20B7-76A2-761C-42FD36727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03" y="107736"/>
            <a:ext cx="7949207" cy="55770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bg2"/>
                </a:solidFill>
                <a:latin typeface="Montserrat"/>
              </a:rPr>
              <a:t>BEYOND SURVIVAL PROJECT SUMMARY</a:t>
            </a:r>
            <a:br>
              <a:rPr lang="en-US" sz="1400" dirty="0">
                <a:solidFill>
                  <a:schemeClr val="bg2"/>
                </a:solidFill>
              </a:rPr>
            </a:br>
            <a:r>
              <a:rPr lang="en-US" sz="1800" dirty="0">
                <a:solidFill>
                  <a:schemeClr val="accent2"/>
                </a:solidFill>
                <a:latin typeface="Montserrat"/>
              </a:rPr>
              <a:t>Patient journeys of complications care from in-facility birth to 18 months postpartum </a:t>
            </a:r>
          </a:p>
        </p:txBody>
      </p:sp>
      <p:pic>
        <p:nvPicPr>
          <p:cNvPr id="3" name="Picture 4" descr="A diagram of a baby&amp;#39;s birth&#10;&#10;Description automatically generated">
            <a:extLst>
              <a:ext uri="{FF2B5EF4-FFF2-40B4-BE49-F238E27FC236}">
                <a16:creationId xmlns:a16="http://schemas.microsoft.com/office/drawing/2014/main" id="{F27D85A2-BE89-3BD0-3EED-5623D2083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46" y="1287388"/>
            <a:ext cx="6333981" cy="37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33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F86-789A-2B09-AB62-F034B51A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bg2"/>
                </a:solidFill>
                <a:latin typeface="Montserrat"/>
              </a:rPr>
              <a:t>POTENTIAL OPPORTUNITIES TO CONTRIBUTE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479AA-7CFF-D0DB-9E9A-95FB9160BB7A}"/>
              </a:ext>
            </a:extLst>
          </p:cNvPr>
          <p:cNvSpPr txBox="1"/>
          <p:nvPr/>
        </p:nvSpPr>
        <p:spPr>
          <a:xfrm>
            <a:off x="930794" y="1012238"/>
            <a:ext cx="7283466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Activities: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bg2"/>
                </a:solidFill>
              </a:rPr>
              <a:t>Qualitative analysis and synthesis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bg2"/>
                </a:solidFill>
              </a:rPr>
              <a:t>Background literature reviews for manuscripts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Ideal qualifications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bg2"/>
                </a:solidFill>
              </a:rPr>
              <a:t>Experience or training in qualitative coding and analysis</a:t>
            </a:r>
          </a:p>
          <a:p>
            <a:pPr marL="285750" indent="-285750">
              <a:buChar char="•"/>
            </a:pPr>
            <a:r>
              <a:rPr lang="en-US" dirty="0">
                <a:solidFill>
                  <a:schemeClr val="bg2"/>
                </a:solidFill>
              </a:rPr>
              <a:t>Experience with </a:t>
            </a:r>
            <a:r>
              <a:rPr lang="en-US" err="1">
                <a:solidFill>
                  <a:schemeClr val="bg2"/>
                </a:solidFill>
              </a:rPr>
              <a:t>ata</a:t>
            </a:r>
            <a:r>
              <a:rPr lang="en-US" dirty="0">
                <a:solidFill>
                  <a:schemeClr val="bg2"/>
                </a:solidFill>
              </a:rPr>
              <a:t> summarization and reporting (for example slides, blog posts, donor reports, </a:t>
            </a:r>
            <a:r>
              <a:rPr lang="en-US" err="1">
                <a:solidFill>
                  <a:schemeClr val="bg2"/>
                </a:solidFill>
              </a:rPr>
              <a:t>etc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  <a:p>
            <a:pPr marL="285750" indent="-285750"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If interested in learning more, please reach out to Megan Marx Delaney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mmarxdelaney@ariadnelabs.org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211819"/>
      </p:ext>
    </p:extLst>
  </p:cSld>
  <p:clrMapOvr>
    <a:masterClrMapping/>
  </p:clrMapOvr>
</p:sld>
</file>

<file path=ppt/theme/theme1.xml><?xml version="1.0" encoding="utf-8"?>
<a:theme xmlns:a="http://schemas.openxmlformats.org/drawingml/2006/main" name="Ariadne Labs Presentation slide template WIDESCREEN 16:9">
  <a:themeElements>
    <a:clrScheme name="Simple Light">
      <a:dk1>
        <a:srgbClr val="000000"/>
      </a:dk1>
      <a:lt1>
        <a:srgbClr val="FFFFFF"/>
      </a:lt1>
      <a:dk2>
        <a:srgbClr val="5B5D62"/>
      </a:dk2>
      <a:lt2>
        <a:srgbClr val="91999F"/>
      </a:lt2>
      <a:accent1>
        <a:srgbClr val="FAAF3F"/>
      </a:accent1>
      <a:accent2>
        <a:srgbClr val="00ACC5"/>
      </a:accent2>
      <a:accent3>
        <a:srgbClr val="008678"/>
      </a:accent3>
      <a:accent4>
        <a:srgbClr val="92226E"/>
      </a:accent4>
      <a:accent5>
        <a:srgbClr val="F37420"/>
      </a:accent5>
      <a:accent6>
        <a:srgbClr val="AAC032"/>
      </a:accent6>
      <a:hlink>
        <a:srgbClr val="155F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riadne Labs Presentation slide template WIDESCREEN 16:9">
  <a:themeElements>
    <a:clrScheme name="Simple Light">
      <a:dk1>
        <a:srgbClr val="000000"/>
      </a:dk1>
      <a:lt1>
        <a:srgbClr val="FFFFFF"/>
      </a:lt1>
      <a:dk2>
        <a:srgbClr val="5B5D62"/>
      </a:dk2>
      <a:lt2>
        <a:srgbClr val="91999F"/>
      </a:lt2>
      <a:accent1>
        <a:srgbClr val="FAAF3F"/>
      </a:accent1>
      <a:accent2>
        <a:srgbClr val="00ACC5"/>
      </a:accent2>
      <a:accent3>
        <a:srgbClr val="008678"/>
      </a:accent3>
      <a:accent4>
        <a:srgbClr val="92226E"/>
      </a:accent4>
      <a:accent5>
        <a:srgbClr val="F37420"/>
      </a:accent5>
      <a:accent6>
        <a:srgbClr val="AAC032"/>
      </a:accent6>
      <a:hlink>
        <a:srgbClr val="155F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riadne Labs Presentation slide template WIDESCREEN 16:9">
  <a:themeElements>
    <a:clrScheme name="Simple Light">
      <a:dk1>
        <a:srgbClr val="000000"/>
      </a:dk1>
      <a:lt1>
        <a:srgbClr val="FFFFFF"/>
      </a:lt1>
      <a:dk2>
        <a:srgbClr val="5B5D62"/>
      </a:dk2>
      <a:lt2>
        <a:srgbClr val="91999F"/>
      </a:lt2>
      <a:accent1>
        <a:srgbClr val="FAAF3F"/>
      </a:accent1>
      <a:accent2>
        <a:srgbClr val="00ACC5"/>
      </a:accent2>
      <a:accent3>
        <a:srgbClr val="008678"/>
      </a:accent3>
      <a:accent4>
        <a:srgbClr val="92226E"/>
      </a:accent4>
      <a:accent5>
        <a:srgbClr val="F37420"/>
      </a:accent5>
      <a:accent6>
        <a:srgbClr val="AAC032"/>
      </a:accent6>
      <a:hlink>
        <a:srgbClr val="155F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4a2a72f-e9a4-49c4-a955-4fca505ad03b">
      <UserInfo>
        <DisplayName>Semrau, Katherine E. A.</DisplayName>
        <AccountId>14</AccountId>
        <AccountType/>
      </UserInfo>
    </SharedWithUsers>
    <TaxCatchAll xmlns="24a2a72f-e9a4-49c4-a955-4fca505ad03b" xsi:nil="true"/>
    <lcf76f155ced4ddcb4097134ff3c332f xmlns="b06b0560-2a73-43e5-b65f-0264edf1499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49DC0B4C9044DB67E0B69BD7446A0" ma:contentTypeVersion="14" ma:contentTypeDescription="Create a new document." ma:contentTypeScope="" ma:versionID="52405556be40ba79ce2aea9515b2e546">
  <xsd:schema xmlns:xsd="http://www.w3.org/2001/XMLSchema" xmlns:xs="http://www.w3.org/2001/XMLSchema" xmlns:p="http://schemas.microsoft.com/office/2006/metadata/properties" xmlns:ns2="b06b0560-2a73-43e5-b65f-0264edf14996" xmlns:ns3="24a2a72f-e9a4-49c4-a955-4fca505ad03b" targetNamespace="http://schemas.microsoft.com/office/2006/metadata/properties" ma:root="true" ma:fieldsID="c85b13a534a8abf79caf60b246850ad9" ns2:_="" ns3:_="">
    <xsd:import namespace="b06b0560-2a73-43e5-b65f-0264edf14996"/>
    <xsd:import namespace="24a2a72f-e9a4-49c4-a955-4fca505ad0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b0560-2a73-43e5-b65f-0264edf149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8107521-1385-498b-8889-bf2cd8dee3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2a72f-e9a4-49c4-a955-4fca505ad0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f5cdfbc-060a-4076-9062-5daf73240cf2}" ma:internalName="TaxCatchAll" ma:showField="CatchAllData" ma:web="24a2a72f-e9a4-49c4-a955-4fca505a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8F5CE4-FF6B-4D0C-98CA-5FCFB7479B7C}">
  <ds:schemaRefs>
    <ds:schemaRef ds:uri="24a2a72f-e9a4-49c4-a955-4fca505ad03b"/>
    <ds:schemaRef ds:uri="45515b30-a2da-4419-8435-b9d342212751"/>
    <ds:schemaRef ds:uri="b06b0560-2a73-43e5-b65f-0264edf1499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BF13C2-E38D-4C97-8546-07F6CCCE9522}">
  <ds:schemaRefs>
    <ds:schemaRef ds:uri="24a2a72f-e9a4-49c4-a955-4fca505ad03b"/>
    <ds:schemaRef ds:uri="b06b0560-2a73-43e5-b65f-0264edf149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5ECD5EC-5DBC-4E80-9E51-27CC4E1246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6</Slides>
  <Notes>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Ariadne Labs Presentation slide template WIDESCREEN 16:9</vt:lpstr>
      <vt:lpstr>Ariadne Labs Presentation slide template WIDESCREEN 16:9</vt:lpstr>
      <vt:lpstr>Ariadne Labs Presentation slide template WIDESCREEN 16:9</vt:lpstr>
      <vt:lpstr>Going beyond survival:   Building a patient-centered understanding of    birth complication management  and postpartum wellbeing</vt:lpstr>
      <vt:lpstr>PowerPoint Presentation</vt:lpstr>
      <vt:lpstr>PowerPoint Presentation</vt:lpstr>
      <vt:lpstr>Morbidity for postpartum mothers and newborns is often invisible and  uncounted </vt:lpstr>
      <vt:lpstr>BEYOND SURVIVAL PROJECT SUMMARY Patient journeys of complications care from in-facility birth to 18 months postpartum </vt:lpstr>
      <vt:lpstr>POTENTIAL OPPORTUNITIES TO CONTRIBUTE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beyond survival:   Defining the concept of  Childbirth-Induced vulnerability</dc:title>
  <cp:revision>113</cp:revision>
  <dcterms:modified xsi:type="dcterms:W3CDTF">2024-09-16T03:55:37Z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0x01010085849DC0B4C9044DB67E0B69BD7446A0</vt:lpwstr>
  </property>
  <property fmtid="{D5CDD505-2E9C-101B-9397-08002B2CF9AE}" pid="3" name="MediaServiceImageTags">
    <vt:lpwstr/>
  </property>
  <property fmtid="{D5CDD505-2E9C-101B-9397-08002B2CF9AE}" pid="4" name="Order">
    <vt:lpwstr>43500.0000000000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