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84" r:id="rId2"/>
    <p:sldId id="271" r:id="rId3"/>
    <p:sldId id="272" r:id="rId4"/>
    <p:sldId id="278" r:id="rId5"/>
    <p:sldId id="289" r:id="rId6"/>
    <p:sldId id="290" r:id="rId7"/>
    <p:sldId id="283" r:id="rId8"/>
    <p:sldId id="291" r:id="rId9"/>
    <p:sldId id="27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8A420D-1EAD-264C-A1FB-25425EF7BA5B}" v="33" dt="2022-09-13T14:15:42.7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872"/>
  </p:normalViewPr>
  <p:slideViewPr>
    <p:cSldViewPr snapToGrid="0" snapToObjects="1">
      <p:cViewPr varScale="1">
        <p:scale>
          <a:sx n="115" d="100"/>
          <a:sy n="115" d="100"/>
        </p:scale>
        <p:origin x="4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tlar, Bethany" userId="eadad428-59f8-46b6-9ca0-492abb2e8136" providerId="ADAL" clId="{CE8A420D-1EAD-264C-A1FB-25425EF7BA5B}"/>
    <pc:docChg chg="undo custSel addSld delSld modSld">
      <pc:chgData name="Kotlar, Bethany" userId="eadad428-59f8-46b6-9ca0-492abb2e8136" providerId="ADAL" clId="{CE8A420D-1EAD-264C-A1FB-25425EF7BA5B}" dt="2022-09-13T14:16:10.408" v="822" actId="1076"/>
      <pc:docMkLst>
        <pc:docMk/>
      </pc:docMkLst>
      <pc:sldChg chg="addSp delSp modSp del mod">
        <pc:chgData name="Kotlar, Bethany" userId="eadad428-59f8-46b6-9ca0-492abb2e8136" providerId="ADAL" clId="{CE8A420D-1EAD-264C-A1FB-25425EF7BA5B}" dt="2022-09-12T23:34:47.644" v="337" actId="2696"/>
        <pc:sldMkLst>
          <pc:docMk/>
          <pc:sldMk cId="1475714343" sldId="267"/>
        </pc:sldMkLst>
        <pc:spChg chg="add del mod">
          <ac:chgData name="Kotlar, Bethany" userId="eadad428-59f8-46b6-9ca0-492abb2e8136" providerId="ADAL" clId="{CE8A420D-1EAD-264C-A1FB-25425EF7BA5B}" dt="2022-09-12T23:34:26.081" v="335" actId="478"/>
          <ac:spMkLst>
            <pc:docMk/>
            <pc:sldMk cId="1475714343" sldId="267"/>
            <ac:spMk id="4" creationId="{904AB9BD-CC27-81E0-EE79-9ABC536CAEBF}"/>
          </ac:spMkLst>
        </pc:spChg>
        <pc:picChg chg="add del mod">
          <ac:chgData name="Kotlar, Bethany" userId="eadad428-59f8-46b6-9ca0-492abb2e8136" providerId="ADAL" clId="{CE8A420D-1EAD-264C-A1FB-25425EF7BA5B}" dt="2022-09-12T23:34:23.339" v="334" actId="478"/>
          <ac:picMkLst>
            <pc:docMk/>
            <pc:sldMk cId="1475714343" sldId="267"/>
            <ac:picMk id="3" creationId="{3A8FB39B-89BA-AC5F-5B9D-2E6999E54DFF}"/>
          </ac:picMkLst>
        </pc:picChg>
        <pc:picChg chg="del">
          <ac:chgData name="Kotlar, Bethany" userId="eadad428-59f8-46b6-9ca0-492abb2e8136" providerId="ADAL" clId="{CE8A420D-1EAD-264C-A1FB-25425EF7BA5B}" dt="2022-09-02T14:44:57.849" v="0" actId="478"/>
          <ac:picMkLst>
            <pc:docMk/>
            <pc:sldMk cId="1475714343" sldId="267"/>
            <ac:picMk id="3" creationId="{F7969BB7-18EB-3D49-BE0F-8D9E03C61734}"/>
          </ac:picMkLst>
        </pc:picChg>
      </pc:sldChg>
      <pc:sldChg chg="addSp delSp modSp mod setBg addAnim setClrOvrMap">
        <pc:chgData name="Kotlar, Bethany" userId="eadad428-59f8-46b6-9ca0-492abb2e8136" providerId="ADAL" clId="{CE8A420D-1EAD-264C-A1FB-25425EF7BA5B}" dt="2022-09-06T14:16:52.310" v="249" actId="1076"/>
        <pc:sldMkLst>
          <pc:docMk/>
          <pc:sldMk cId="3904942534" sldId="279"/>
        </pc:sldMkLst>
        <pc:spChg chg="mod ord">
          <ac:chgData name="Kotlar, Bethany" userId="eadad428-59f8-46b6-9ca0-492abb2e8136" providerId="ADAL" clId="{CE8A420D-1EAD-264C-A1FB-25425EF7BA5B}" dt="2022-09-06T14:11:29.422" v="45" actId="26606"/>
          <ac:spMkLst>
            <pc:docMk/>
            <pc:sldMk cId="3904942534" sldId="279"/>
            <ac:spMk id="2" creationId="{8633185F-C4E6-684F-A046-E9407A39FB80}"/>
          </ac:spMkLst>
        </pc:spChg>
        <pc:spChg chg="add mod">
          <ac:chgData name="Kotlar, Bethany" userId="eadad428-59f8-46b6-9ca0-492abb2e8136" providerId="ADAL" clId="{CE8A420D-1EAD-264C-A1FB-25425EF7BA5B}" dt="2022-09-06T14:13:02.290" v="101" actId="255"/>
          <ac:spMkLst>
            <pc:docMk/>
            <pc:sldMk cId="3904942534" sldId="279"/>
            <ac:spMk id="15" creationId="{538A932A-38DA-D700-A9EB-1216978008CE}"/>
          </ac:spMkLst>
        </pc:spChg>
        <pc:spChg chg="add mod">
          <ac:chgData name="Kotlar, Bethany" userId="eadad428-59f8-46b6-9ca0-492abb2e8136" providerId="ADAL" clId="{CE8A420D-1EAD-264C-A1FB-25425EF7BA5B}" dt="2022-09-06T14:13:13.053" v="102" actId="255"/>
          <ac:spMkLst>
            <pc:docMk/>
            <pc:sldMk cId="3904942534" sldId="279"/>
            <ac:spMk id="16" creationId="{55456D2B-AFDB-76DA-6503-C88E62C4157A}"/>
          </ac:spMkLst>
        </pc:spChg>
        <pc:spChg chg="del">
          <ac:chgData name="Kotlar, Bethany" userId="eadad428-59f8-46b6-9ca0-492abb2e8136" providerId="ADAL" clId="{CE8A420D-1EAD-264C-A1FB-25425EF7BA5B}" dt="2022-09-06T14:07:12.758" v="3" actId="26606"/>
          <ac:spMkLst>
            <pc:docMk/>
            <pc:sldMk cId="3904942534" sldId="279"/>
            <ac:spMk id="17" creationId="{F6E384F5-137A-40B1-97F0-694CC6ECD59C}"/>
          </ac:spMkLst>
        </pc:spChg>
        <pc:spChg chg="add mod">
          <ac:chgData name="Kotlar, Bethany" userId="eadad428-59f8-46b6-9ca0-492abb2e8136" providerId="ADAL" clId="{CE8A420D-1EAD-264C-A1FB-25425EF7BA5B}" dt="2022-09-06T14:13:19.341" v="103" actId="255"/>
          <ac:spMkLst>
            <pc:docMk/>
            <pc:sldMk cId="3904942534" sldId="279"/>
            <ac:spMk id="18" creationId="{B5261B18-8A6A-6972-0EC5-87A51A2887F6}"/>
          </ac:spMkLst>
        </pc:spChg>
        <pc:spChg chg="del">
          <ac:chgData name="Kotlar, Bethany" userId="eadad428-59f8-46b6-9ca0-492abb2e8136" providerId="ADAL" clId="{CE8A420D-1EAD-264C-A1FB-25425EF7BA5B}" dt="2022-09-06T14:07:12.758" v="3" actId="26606"/>
          <ac:spMkLst>
            <pc:docMk/>
            <pc:sldMk cId="3904942534" sldId="279"/>
            <ac:spMk id="19" creationId="{9DBC4630-03DA-474F-BBCB-BA3AE6B317A4}"/>
          </ac:spMkLst>
        </pc:spChg>
        <pc:spChg chg="add mod">
          <ac:chgData name="Kotlar, Bethany" userId="eadad428-59f8-46b6-9ca0-492abb2e8136" providerId="ADAL" clId="{CE8A420D-1EAD-264C-A1FB-25425EF7BA5B}" dt="2022-09-06T14:14:01.721" v="133" actId="255"/>
          <ac:spMkLst>
            <pc:docMk/>
            <pc:sldMk cId="3904942534" sldId="279"/>
            <ac:spMk id="20" creationId="{34A3D3D7-C2E0-BCF6-5DEE-70851DE87E46}"/>
          </ac:spMkLst>
        </pc:spChg>
        <pc:spChg chg="del">
          <ac:chgData name="Kotlar, Bethany" userId="eadad428-59f8-46b6-9ca0-492abb2e8136" providerId="ADAL" clId="{CE8A420D-1EAD-264C-A1FB-25425EF7BA5B}" dt="2022-09-06T14:07:12.758" v="3" actId="26606"/>
          <ac:spMkLst>
            <pc:docMk/>
            <pc:sldMk cId="3904942534" sldId="279"/>
            <ac:spMk id="21" creationId="{78418A25-6EAC-4140-BFE6-284E1925B5EE}"/>
          </ac:spMkLst>
        </pc:spChg>
        <pc:spChg chg="add mod">
          <ac:chgData name="Kotlar, Bethany" userId="eadad428-59f8-46b6-9ca0-492abb2e8136" providerId="ADAL" clId="{CE8A420D-1EAD-264C-A1FB-25425EF7BA5B}" dt="2022-09-06T14:14:43.460" v="162" actId="1076"/>
          <ac:spMkLst>
            <pc:docMk/>
            <pc:sldMk cId="3904942534" sldId="279"/>
            <ac:spMk id="22" creationId="{3821B05A-C5B8-9619-E065-805AF5D83F32}"/>
          </ac:spMkLst>
        </pc:spChg>
        <pc:spChg chg="del">
          <ac:chgData name="Kotlar, Bethany" userId="eadad428-59f8-46b6-9ca0-492abb2e8136" providerId="ADAL" clId="{CE8A420D-1EAD-264C-A1FB-25425EF7BA5B}" dt="2022-09-06T14:07:12.758" v="3" actId="26606"/>
          <ac:spMkLst>
            <pc:docMk/>
            <pc:sldMk cId="3904942534" sldId="279"/>
            <ac:spMk id="23" creationId="{31103AB2-C090-458F-B752-294F23AFA8AD}"/>
          </ac:spMkLst>
        </pc:spChg>
        <pc:spChg chg="add mod">
          <ac:chgData name="Kotlar, Bethany" userId="eadad428-59f8-46b6-9ca0-492abb2e8136" providerId="ADAL" clId="{CE8A420D-1EAD-264C-A1FB-25425EF7BA5B}" dt="2022-09-06T14:15:39.560" v="193" actId="1076"/>
          <ac:spMkLst>
            <pc:docMk/>
            <pc:sldMk cId="3904942534" sldId="279"/>
            <ac:spMk id="24" creationId="{8A8FA42A-536F-27D4-DE00-DE8E94329A74}"/>
          </ac:spMkLst>
        </pc:spChg>
        <pc:spChg chg="add mod">
          <ac:chgData name="Kotlar, Bethany" userId="eadad428-59f8-46b6-9ca0-492abb2e8136" providerId="ADAL" clId="{CE8A420D-1EAD-264C-A1FB-25425EF7BA5B}" dt="2022-09-06T14:16:04.454" v="211" actId="255"/>
          <ac:spMkLst>
            <pc:docMk/>
            <pc:sldMk cId="3904942534" sldId="279"/>
            <ac:spMk id="25" creationId="{74E804E7-7E18-8727-ECAA-B2AEB0F5155F}"/>
          </ac:spMkLst>
        </pc:spChg>
        <pc:spChg chg="add mod">
          <ac:chgData name="Kotlar, Bethany" userId="eadad428-59f8-46b6-9ca0-492abb2e8136" providerId="ADAL" clId="{CE8A420D-1EAD-264C-A1FB-25425EF7BA5B}" dt="2022-09-06T14:16:52.310" v="249" actId="1076"/>
          <ac:spMkLst>
            <pc:docMk/>
            <pc:sldMk cId="3904942534" sldId="279"/>
            <ac:spMk id="26" creationId="{ADD95BC6-B5B9-CDE3-6952-DAFE16C64782}"/>
          </ac:spMkLst>
        </pc:spChg>
        <pc:spChg chg="add del">
          <ac:chgData name="Kotlar, Bethany" userId="eadad428-59f8-46b6-9ca0-492abb2e8136" providerId="ADAL" clId="{CE8A420D-1EAD-264C-A1FB-25425EF7BA5B}" dt="2022-09-06T14:07:52.747" v="12" actId="26606"/>
          <ac:spMkLst>
            <pc:docMk/>
            <pc:sldMk cId="3904942534" sldId="279"/>
            <ac:spMk id="28" creationId="{F6E384F5-137A-40B1-97F0-694CC6ECD59C}"/>
          </ac:spMkLst>
        </pc:spChg>
        <pc:spChg chg="add del">
          <ac:chgData name="Kotlar, Bethany" userId="eadad428-59f8-46b6-9ca0-492abb2e8136" providerId="ADAL" clId="{CE8A420D-1EAD-264C-A1FB-25425EF7BA5B}" dt="2022-09-06T14:07:52.747" v="12" actId="26606"/>
          <ac:spMkLst>
            <pc:docMk/>
            <pc:sldMk cId="3904942534" sldId="279"/>
            <ac:spMk id="30" creationId="{9DBC4630-03DA-474F-BBCB-BA3AE6B317A4}"/>
          </ac:spMkLst>
        </pc:spChg>
        <pc:spChg chg="add del">
          <ac:chgData name="Kotlar, Bethany" userId="eadad428-59f8-46b6-9ca0-492abb2e8136" providerId="ADAL" clId="{CE8A420D-1EAD-264C-A1FB-25425EF7BA5B}" dt="2022-09-06T14:07:52.747" v="12" actId="26606"/>
          <ac:spMkLst>
            <pc:docMk/>
            <pc:sldMk cId="3904942534" sldId="279"/>
            <ac:spMk id="32" creationId="{78418A25-6EAC-4140-BFE6-284E1925B5EE}"/>
          </ac:spMkLst>
        </pc:spChg>
        <pc:spChg chg="add del">
          <ac:chgData name="Kotlar, Bethany" userId="eadad428-59f8-46b6-9ca0-492abb2e8136" providerId="ADAL" clId="{CE8A420D-1EAD-264C-A1FB-25425EF7BA5B}" dt="2022-09-06T14:07:52.747" v="12" actId="26606"/>
          <ac:spMkLst>
            <pc:docMk/>
            <pc:sldMk cId="3904942534" sldId="279"/>
            <ac:spMk id="34" creationId="{6B9D64DB-4D5C-4A91-B45F-F301E3174F9F}"/>
          </ac:spMkLst>
        </pc:spChg>
        <pc:spChg chg="add del">
          <ac:chgData name="Kotlar, Bethany" userId="eadad428-59f8-46b6-9ca0-492abb2e8136" providerId="ADAL" clId="{CE8A420D-1EAD-264C-A1FB-25425EF7BA5B}" dt="2022-09-06T14:07:52.747" v="12" actId="26606"/>
          <ac:spMkLst>
            <pc:docMk/>
            <pc:sldMk cId="3904942534" sldId="279"/>
            <ac:spMk id="36" creationId="{CB14CE1B-4BC5-4EF2-BE3D-05E4F580B3DB}"/>
          </ac:spMkLst>
        </pc:spChg>
        <pc:spChg chg="add del">
          <ac:chgData name="Kotlar, Bethany" userId="eadad428-59f8-46b6-9ca0-492abb2e8136" providerId="ADAL" clId="{CE8A420D-1EAD-264C-A1FB-25425EF7BA5B}" dt="2022-09-06T14:07:44.603" v="9" actId="26606"/>
          <ac:spMkLst>
            <pc:docMk/>
            <pc:sldMk cId="3904942534" sldId="279"/>
            <ac:spMk id="41" creationId="{F6E384F5-137A-40B1-97F0-694CC6ECD59C}"/>
          </ac:spMkLst>
        </pc:spChg>
        <pc:spChg chg="add del">
          <ac:chgData name="Kotlar, Bethany" userId="eadad428-59f8-46b6-9ca0-492abb2e8136" providerId="ADAL" clId="{CE8A420D-1EAD-264C-A1FB-25425EF7BA5B}" dt="2022-09-06T14:07:44.603" v="9" actId="26606"/>
          <ac:spMkLst>
            <pc:docMk/>
            <pc:sldMk cId="3904942534" sldId="279"/>
            <ac:spMk id="43" creationId="{9DBC4630-03DA-474F-BBCB-BA3AE6B317A4}"/>
          </ac:spMkLst>
        </pc:spChg>
        <pc:spChg chg="add del">
          <ac:chgData name="Kotlar, Bethany" userId="eadad428-59f8-46b6-9ca0-492abb2e8136" providerId="ADAL" clId="{CE8A420D-1EAD-264C-A1FB-25425EF7BA5B}" dt="2022-09-06T14:07:44.603" v="9" actId="26606"/>
          <ac:spMkLst>
            <pc:docMk/>
            <pc:sldMk cId="3904942534" sldId="279"/>
            <ac:spMk id="45" creationId="{78418A25-6EAC-4140-BFE6-284E1925B5EE}"/>
          </ac:spMkLst>
        </pc:spChg>
        <pc:spChg chg="add del">
          <ac:chgData name="Kotlar, Bethany" userId="eadad428-59f8-46b6-9ca0-492abb2e8136" providerId="ADAL" clId="{CE8A420D-1EAD-264C-A1FB-25425EF7BA5B}" dt="2022-09-06T14:07:44.603" v="9" actId="26606"/>
          <ac:spMkLst>
            <pc:docMk/>
            <pc:sldMk cId="3904942534" sldId="279"/>
            <ac:spMk id="47" creationId="{C20267F5-D4E6-477A-A590-81F2ABD1B862}"/>
          </ac:spMkLst>
        </pc:spChg>
        <pc:spChg chg="add del">
          <ac:chgData name="Kotlar, Bethany" userId="eadad428-59f8-46b6-9ca0-492abb2e8136" providerId="ADAL" clId="{CE8A420D-1EAD-264C-A1FB-25425EF7BA5B}" dt="2022-09-06T14:07:44.603" v="9" actId="26606"/>
          <ac:spMkLst>
            <pc:docMk/>
            <pc:sldMk cId="3904942534" sldId="279"/>
            <ac:spMk id="49" creationId="{6B9D64DB-4D5C-4A91-B45F-F301E3174F9F}"/>
          </ac:spMkLst>
        </pc:spChg>
        <pc:spChg chg="add del">
          <ac:chgData name="Kotlar, Bethany" userId="eadad428-59f8-46b6-9ca0-492abb2e8136" providerId="ADAL" clId="{CE8A420D-1EAD-264C-A1FB-25425EF7BA5B}" dt="2022-09-06T14:07:44.603" v="9" actId="26606"/>
          <ac:spMkLst>
            <pc:docMk/>
            <pc:sldMk cId="3904942534" sldId="279"/>
            <ac:spMk id="51" creationId="{CB14CE1B-4BC5-4EF2-BE3D-05E4F580B3DB}"/>
          </ac:spMkLst>
        </pc:spChg>
        <pc:spChg chg="add del">
          <ac:chgData name="Kotlar, Bethany" userId="eadad428-59f8-46b6-9ca0-492abb2e8136" providerId="ADAL" clId="{CE8A420D-1EAD-264C-A1FB-25425EF7BA5B}" dt="2022-09-06T14:07:52.738" v="11" actId="26606"/>
          <ac:spMkLst>
            <pc:docMk/>
            <pc:sldMk cId="3904942534" sldId="279"/>
            <ac:spMk id="53" creationId="{A5711A0E-A428-4ED1-96CB-33D69FD842E4}"/>
          </ac:spMkLst>
        </pc:spChg>
        <pc:spChg chg="add del">
          <ac:chgData name="Kotlar, Bethany" userId="eadad428-59f8-46b6-9ca0-492abb2e8136" providerId="ADAL" clId="{CE8A420D-1EAD-264C-A1FB-25425EF7BA5B}" dt="2022-09-06T14:11:29.422" v="45" actId="26606"/>
          <ac:spMkLst>
            <pc:docMk/>
            <pc:sldMk cId="3904942534" sldId="279"/>
            <ac:spMk id="62" creationId="{E4505C23-674B-4195-81D6-0C127FEAE3F8}"/>
          </ac:spMkLst>
        </pc:spChg>
        <pc:spChg chg="add del">
          <ac:chgData name="Kotlar, Bethany" userId="eadad428-59f8-46b6-9ca0-492abb2e8136" providerId="ADAL" clId="{CE8A420D-1EAD-264C-A1FB-25425EF7BA5B}" dt="2022-09-06T14:11:29.422" v="45" actId="26606"/>
          <ac:spMkLst>
            <pc:docMk/>
            <pc:sldMk cId="3904942534" sldId="279"/>
            <ac:spMk id="64" creationId="{65C9B8F0-FF66-4C15-BD05-E86B87331846}"/>
          </ac:spMkLst>
        </pc:spChg>
        <pc:spChg chg="add">
          <ac:chgData name="Kotlar, Bethany" userId="eadad428-59f8-46b6-9ca0-492abb2e8136" providerId="ADAL" clId="{CE8A420D-1EAD-264C-A1FB-25425EF7BA5B}" dt="2022-09-06T14:11:29.422" v="45" actId="26606"/>
          <ac:spMkLst>
            <pc:docMk/>
            <pc:sldMk cId="3904942534" sldId="279"/>
            <ac:spMk id="69" creationId="{53F29798-D584-4792-9B62-3F5F5C36D619}"/>
          </ac:spMkLst>
        </pc:spChg>
        <pc:picChg chg="add mod ord">
          <ac:chgData name="Kotlar, Bethany" userId="eadad428-59f8-46b6-9ca0-492abb2e8136" providerId="ADAL" clId="{CE8A420D-1EAD-264C-A1FB-25425EF7BA5B}" dt="2022-09-06T14:11:29.422" v="45" actId="26606"/>
          <ac:picMkLst>
            <pc:docMk/>
            <pc:sldMk cId="3904942534" sldId="279"/>
            <ac:picMk id="4" creationId="{84A6D650-82DD-2F6B-8CE9-BF29EF34915A}"/>
          </ac:picMkLst>
        </pc:picChg>
        <pc:picChg chg="add mod ord">
          <ac:chgData name="Kotlar, Bethany" userId="eadad428-59f8-46b6-9ca0-492abb2e8136" providerId="ADAL" clId="{CE8A420D-1EAD-264C-A1FB-25425EF7BA5B}" dt="2022-09-06T14:11:29.422" v="45" actId="26606"/>
          <ac:picMkLst>
            <pc:docMk/>
            <pc:sldMk cId="3904942534" sldId="279"/>
            <ac:picMk id="6" creationId="{EFF6403F-8FB1-3F63-1D70-E798E22C0BDA}"/>
          </ac:picMkLst>
        </pc:picChg>
        <pc:picChg chg="mod ord">
          <ac:chgData name="Kotlar, Bethany" userId="eadad428-59f8-46b6-9ca0-492abb2e8136" providerId="ADAL" clId="{CE8A420D-1EAD-264C-A1FB-25425EF7BA5B}" dt="2022-09-06T14:11:29.422" v="45" actId="26606"/>
          <ac:picMkLst>
            <pc:docMk/>
            <pc:sldMk cId="3904942534" sldId="279"/>
            <ac:picMk id="8" creationId="{FFF2C979-C421-482A-3536-AC215ABA9F8B}"/>
          </ac:picMkLst>
        </pc:picChg>
        <pc:picChg chg="mod ord">
          <ac:chgData name="Kotlar, Bethany" userId="eadad428-59f8-46b6-9ca0-492abb2e8136" providerId="ADAL" clId="{CE8A420D-1EAD-264C-A1FB-25425EF7BA5B}" dt="2022-09-06T14:11:29.422" v="45" actId="26606"/>
          <ac:picMkLst>
            <pc:docMk/>
            <pc:sldMk cId="3904942534" sldId="279"/>
            <ac:picMk id="9" creationId="{D9437434-08D4-354C-A9F4-D122149D7B61}"/>
          </ac:picMkLst>
        </pc:picChg>
        <pc:picChg chg="add mod">
          <ac:chgData name="Kotlar, Bethany" userId="eadad428-59f8-46b6-9ca0-492abb2e8136" providerId="ADAL" clId="{CE8A420D-1EAD-264C-A1FB-25425EF7BA5B}" dt="2022-09-06T14:11:29.422" v="45" actId="26606"/>
          <ac:picMkLst>
            <pc:docMk/>
            <pc:sldMk cId="3904942534" sldId="279"/>
            <ac:picMk id="10" creationId="{0827E8D3-BC6F-3D2E-5921-C91A5097E225}"/>
          </ac:picMkLst>
        </pc:picChg>
        <pc:picChg chg="mod ord">
          <ac:chgData name="Kotlar, Bethany" userId="eadad428-59f8-46b6-9ca0-492abb2e8136" providerId="ADAL" clId="{CE8A420D-1EAD-264C-A1FB-25425EF7BA5B}" dt="2022-09-06T14:11:29.422" v="45" actId="26606"/>
          <ac:picMkLst>
            <pc:docMk/>
            <pc:sldMk cId="3904942534" sldId="279"/>
            <ac:picMk id="11" creationId="{9CA37116-A934-ED42-8A83-BC92226B4CA8}"/>
          </ac:picMkLst>
        </pc:picChg>
        <pc:picChg chg="mod ord">
          <ac:chgData name="Kotlar, Bethany" userId="eadad428-59f8-46b6-9ca0-492abb2e8136" providerId="ADAL" clId="{CE8A420D-1EAD-264C-A1FB-25425EF7BA5B}" dt="2022-09-06T14:11:29.422" v="45" actId="26606"/>
          <ac:picMkLst>
            <pc:docMk/>
            <pc:sldMk cId="3904942534" sldId="279"/>
            <ac:picMk id="12" creationId="{032D9007-0C4F-B2A0-6B09-FE4FE359AC14}"/>
          </ac:picMkLst>
        </pc:picChg>
        <pc:picChg chg="add mod ord">
          <ac:chgData name="Kotlar, Bethany" userId="eadad428-59f8-46b6-9ca0-492abb2e8136" providerId="ADAL" clId="{CE8A420D-1EAD-264C-A1FB-25425EF7BA5B}" dt="2022-09-06T14:11:29.422" v="45" actId="26606"/>
          <ac:picMkLst>
            <pc:docMk/>
            <pc:sldMk cId="3904942534" sldId="279"/>
            <ac:picMk id="14" creationId="{8038979F-C862-A43A-2F0D-4661A119A0A3}"/>
          </ac:picMkLst>
        </pc:picChg>
        <pc:cxnChg chg="add del">
          <ac:chgData name="Kotlar, Bethany" userId="eadad428-59f8-46b6-9ca0-492abb2e8136" providerId="ADAL" clId="{CE8A420D-1EAD-264C-A1FB-25425EF7BA5B}" dt="2022-09-06T14:08:43.724" v="20" actId="26606"/>
          <ac:cxnSpMkLst>
            <pc:docMk/>
            <pc:sldMk cId="3904942534" sldId="279"/>
            <ac:cxnSpMk id="55" creationId="{DC034BB4-8B50-4484-85C4-0CE4699284D7}"/>
          </ac:cxnSpMkLst>
        </pc:cxnChg>
        <pc:cxnChg chg="add del">
          <ac:chgData name="Kotlar, Bethany" userId="eadad428-59f8-46b6-9ca0-492abb2e8136" providerId="ADAL" clId="{CE8A420D-1EAD-264C-A1FB-25425EF7BA5B}" dt="2022-09-06T14:08:43.724" v="20" actId="26606"/>
          <ac:cxnSpMkLst>
            <pc:docMk/>
            <pc:sldMk cId="3904942534" sldId="279"/>
            <ac:cxnSpMk id="56" creationId="{81B200F7-B57A-4824-BB91-B6624450A5AC}"/>
          </ac:cxnSpMkLst>
        </pc:cxnChg>
        <pc:cxnChg chg="add del">
          <ac:chgData name="Kotlar, Bethany" userId="eadad428-59f8-46b6-9ca0-492abb2e8136" providerId="ADAL" clId="{CE8A420D-1EAD-264C-A1FB-25425EF7BA5B}" dt="2022-09-06T14:08:43.724" v="20" actId="26606"/>
          <ac:cxnSpMkLst>
            <pc:docMk/>
            <pc:sldMk cId="3904942534" sldId="279"/>
            <ac:cxnSpMk id="57" creationId="{FA92245C-961F-47D5-9691-272D28692D45}"/>
          </ac:cxnSpMkLst>
        </pc:cxnChg>
      </pc:sldChg>
      <pc:sldChg chg="addSp delSp modSp mod">
        <pc:chgData name="Kotlar, Bethany" userId="eadad428-59f8-46b6-9ca0-492abb2e8136" providerId="ADAL" clId="{CE8A420D-1EAD-264C-A1FB-25425EF7BA5B}" dt="2022-09-13T14:16:10.408" v="822" actId="1076"/>
        <pc:sldMkLst>
          <pc:docMk/>
          <pc:sldMk cId="595790561" sldId="281"/>
        </pc:sldMkLst>
        <pc:spChg chg="del">
          <ac:chgData name="Kotlar, Bethany" userId="eadad428-59f8-46b6-9ca0-492abb2e8136" providerId="ADAL" clId="{CE8A420D-1EAD-264C-A1FB-25425EF7BA5B}" dt="2022-09-12T23:35:20.511" v="452" actId="21"/>
          <ac:spMkLst>
            <pc:docMk/>
            <pc:sldMk cId="595790561" sldId="281"/>
            <ac:spMk id="2" creationId="{7042FD03-2B86-5540-BDCF-E1AC43C1BA84}"/>
          </ac:spMkLst>
        </pc:spChg>
        <pc:spChg chg="del mod">
          <ac:chgData name="Kotlar, Bethany" userId="eadad428-59f8-46b6-9ca0-492abb2e8136" providerId="ADAL" clId="{CE8A420D-1EAD-264C-A1FB-25425EF7BA5B}" dt="2022-09-12T23:35:24.135" v="454" actId="478"/>
          <ac:spMkLst>
            <pc:docMk/>
            <pc:sldMk cId="595790561" sldId="281"/>
            <ac:spMk id="3" creationId="{16E9E568-FA1F-FA42-8DD3-11362526C4C2}"/>
          </ac:spMkLst>
        </pc:spChg>
        <pc:spChg chg="del">
          <ac:chgData name="Kotlar, Bethany" userId="eadad428-59f8-46b6-9ca0-492abb2e8136" providerId="ADAL" clId="{CE8A420D-1EAD-264C-A1FB-25425EF7BA5B}" dt="2022-09-12T23:35:27.439" v="455" actId="478"/>
          <ac:spMkLst>
            <pc:docMk/>
            <pc:sldMk cId="595790561" sldId="281"/>
            <ac:spMk id="4" creationId="{29542D0D-D199-0E43-BBF6-E325D27ADA19}"/>
          </ac:spMkLst>
        </pc:spChg>
        <pc:spChg chg="mod">
          <ac:chgData name="Kotlar, Bethany" userId="eadad428-59f8-46b6-9ca0-492abb2e8136" providerId="ADAL" clId="{CE8A420D-1EAD-264C-A1FB-25425EF7BA5B}" dt="2022-09-12T23:35:11.186" v="451" actId="20577"/>
          <ac:spMkLst>
            <pc:docMk/>
            <pc:sldMk cId="595790561" sldId="281"/>
            <ac:spMk id="5" creationId="{333F8736-BF03-59B1-1228-96CEB0D60C7A}"/>
          </ac:spMkLst>
        </pc:spChg>
        <pc:spChg chg="add mod">
          <ac:chgData name="Kotlar, Bethany" userId="eadad428-59f8-46b6-9ca0-492abb2e8136" providerId="ADAL" clId="{CE8A420D-1EAD-264C-A1FB-25425EF7BA5B}" dt="2022-09-13T14:15:56.312" v="819" actId="14100"/>
          <ac:spMkLst>
            <pc:docMk/>
            <pc:sldMk cId="595790561" sldId="281"/>
            <ac:spMk id="6" creationId="{027C149F-623F-ED92-D808-A8D59332A334}"/>
          </ac:spMkLst>
        </pc:spChg>
        <pc:picChg chg="add mod">
          <ac:chgData name="Kotlar, Bethany" userId="eadad428-59f8-46b6-9ca0-492abb2e8136" providerId="ADAL" clId="{CE8A420D-1EAD-264C-A1FB-25425EF7BA5B}" dt="2022-09-13T14:16:10.408" v="822" actId="1076"/>
          <ac:picMkLst>
            <pc:docMk/>
            <pc:sldMk cId="595790561" sldId="281"/>
            <ac:picMk id="8" creationId="{ECDA48F2-EAEB-6E3C-2B50-FDDB6E8F9075}"/>
          </ac:picMkLst>
        </pc:picChg>
      </pc:sldChg>
      <pc:sldChg chg="add">
        <pc:chgData name="Kotlar, Bethany" userId="eadad428-59f8-46b6-9ca0-492abb2e8136" providerId="ADAL" clId="{CE8A420D-1EAD-264C-A1FB-25425EF7BA5B}" dt="2022-09-12T23:34:41.409" v="336" actId="2890"/>
        <pc:sldMkLst>
          <pc:docMk/>
          <pc:sldMk cId="1625286776"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81AB36-803F-F444-A048-C089F6E86974}" type="datetimeFigureOut">
              <a:rPr lang="en-US" smtClean="0"/>
              <a:t>9/6/24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9566A3-2A01-B340-84CB-6BC28C92A6F0}" type="slidenum">
              <a:rPr lang="en-US" smtClean="0"/>
              <a:t>‹#›</a:t>
            </a:fld>
            <a:endParaRPr lang="en-US"/>
          </a:p>
        </p:txBody>
      </p:sp>
    </p:spTree>
    <p:extLst>
      <p:ext uri="{BB962C8B-B14F-4D97-AF65-F5344CB8AC3E}">
        <p14:creationId xmlns:p14="http://schemas.microsoft.com/office/powerpoint/2010/main" val="1502446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couple of slides contain information from the Pregnancy in Prison Statistics project by Carolyn </a:t>
            </a:r>
            <a:r>
              <a:rPr lang="en-US" dirty="0" err="1"/>
              <a:t>Sufrin</a:t>
            </a:r>
            <a:r>
              <a:rPr lang="en-US" dirty="0"/>
              <a:t>, who looked at 22 state prisons and 6 jails to document basic information about the number of pregnant people, birth outcomes, and policies pertaining to pregnancy. This is the best data we have, but is both flawed and incomplete. Flawed, because it relied on carceral institutions themselves to report. From Georgia we know their numbers were not accurate. And it did not reach enough jails to provide a reliable estimate for this population. Still the best we have! </a:t>
            </a:r>
          </a:p>
        </p:txBody>
      </p:sp>
      <p:sp>
        <p:nvSpPr>
          <p:cNvPr id="4" name="Slide Number Placeholder 3"/>
          <p:cNvSpPr>
            <a:spLocks noGrp="1"/>
          </p:cNvSpPr>
          <p:nvPr>
            <p:ph type="sldNum" sz="quarter" idx="5"/>
          </p:nvPr>
        </p:nvSpPr>
        <p:spPr/>
        <p:txBody>
          <a:bodyPr/>
          <a:lstStyle/>
          <a:p>
            <a:fld id="{21DE7E91-1522-2549-83A7-5FDD0C5CDE54}" type="slidenum">
              <a:rPr lang="en-US" smtClean="0"/>
              <a:t>2</a:t>
            </a:fld>
            <a:endParaRPr lang="en-US"/>
          </a:p>
        </p:txBody>
      </p:sp>
    </p:spTree>
    <p:extLst>
      <p:ext uri="{BB962C8B-B14F-4D97-AF65-F5344CB8AC3E}">
        <p14:creationId xmlns:p14="http://schemas.microsoft.com/office/powerpoint/2010/main" val="2745035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wanted to share a bit about how I came to this work. Once upon a time I thought I wanted to be a pastor, and spent a year as a chaplaincy intern at Lee </a:t>
            </a:r>
            <a:r>
              <a:rPr lang="en-US" dirty="0" err="1"/>
              <a:t>Arrendale</a:t>
            </a:r>
            <a:r>
              <a:rPr lang="en-US" dirty="0"/>
              <a:t> State Prison, the largest prison for women in Georgia, which you can see in the first picture with the large watchtower. While I was there I heard the stories of women who had given birth during their incarceration, which changed the course of my career forever and led to the founding of Motherhood Beyond Bars, a nonprofit that supports this population. Since then, I have been working with pregnant and postpartum incarcerated people and more recently their extended families. I also have the immense pleasure of working with Amy </a:t>
            </a:r>
            <a:r>
              <a:rPr lang="en-US" dirty="0" err="1"/>
              <a:t>Ard</a:t>
            </a:r>
            <a:r>
              <a:rPr lang="en-US" dirty="0"/>
              <a:t>, and Vanessa Garrett who run Motherhood Beyond Bars and are also the most wonderful human beings to work with. </a:t>
            </a:r>
          </a:p>
        </p:txBody>
      </p:sp>
      <p:sp>
        <p:nvSpPr>
          <p:cNvPr id="4" name="Slide Number Placeholder 3"/>
          <p:cNvSpPr>
            <a:spLocks noGrp="1"/>
          </p:cNvSpPr>
          <p:nvPr>
            <p:ph type="sldNum" sz="quarter" idx="5"/>
          </p:nvPr>
        </p:nvSpPr>
        <p:spPr/>
        <p:txBody>
          <a:bodyPr/>
          <a:lstStyle/>
          <a:p>
            <a:fld id="{21DE7E91-1522-2549-83A7-5FDD0C5CDE54}" type="slidenum">
              <a:rPr lang="en-US" smtClean="0"/>
              <a:t>9</a:t>
            </a:fld>
            <a:endParaRPr lang="en-US"/>
          </a:p>
        </p:txBody>
      </p:sp>
    </p:spTree>
    <p:extLst>
      <p:ext uri="{BB962C8B-B14F-4D97-AF65-F5344CB8AC3E}">
        <p14:creationId xmlns:p14="http://schemas.microsoft.com/office/powerpoint/2010/main" val="1101609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7B2F4-87F8-B009-B75F-026CE72A11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1AEF5-29E6-A734-49F8-B24855AFB2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6EB868-1C98-0471-2069-C54ADFE48D68}"/>
              </a:ext>
            </a:extLst>
          </p:cNvPr>
          <p:cNvSpPr>
            <a:spLocks noGrp="1"/>
          </p:cNvSpPr>
          <p:nvPr>
            <p:ph type="dt" sz="half" idx="10"/>
          </p:nvPr>
        </p:nvSpPr>
        <p:spPr/>
        <p:txBody>
          <a:bodyPr/>
          <a:lstStyle/>
          <a:p>
            <a:fld id="{979FCC03-3DDF-FD47-BCEC-F14E87A71856}" type="datetimeFigureOut">
              <a:rPr lang="en-US" smtClean="0"/>
              <a:t>9/6/24</a:t>
            </a:fld>
            <a:endParaRPr lang="en-US"/>
          </a:p>
        </p:txBody>
      </p:sp>
      <p:sp>
        <p:nvSpPr>
          <p:cNvPr id="5" name="Footer Placeholder 4">
            <a:extLst>
              <a:ext uri="{FF2B5EF4-FFF2-40B4-BE49-F238E27FC236}">
                <a16:creationId xmlns:a16="http://schemas.microsoft.com/office/drawing/2014/main" id="{846993C5-9B16-8255-5145-C29CD7767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2BF8A-D136-9DAF-D4F7-F64C3FF0A34E}"/>
              </a:ext>
            </a:extLst>
          </p:cNvPr>
          <p:cNvSpPr>
            <a:spLocks noGrp="1"/>
          </p:cNvSpPr>
          <p:nvPr>
            <p:ph type="sldNum" sz="quarter" idx="12"/>
          </p:nvPr>
        </p:nvSpPr>
        <p:spPr/>
        <p:txBody>
          <a:bodyPr/>
          <a:lstStyle/>
          <a:p>
            <a:fld id="{B086002E-3469-6740-891F-8D1C39AEA60A}" type="slidenum">
              <a:rPr lang="en-US" smtClean="0"/>
              <a:t>‹#›</a:t>
            </a:fld>
            <a:endParaRPr lang="en-US"/>
          </a:p>
        </p:txBody>
      </p:sp>
    </p:spTree>
    <p:extLst>
      <p:ext uri="{BB962C8B-B14F-4D97-AF65-F5344CB8AC3E}">
        <p14:creationId xmlns:p14="http://schemas.microsoft.com/office/powerpoint/2010/main" val="2941056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C1DA8-ED4B-8447-8067-E4128B3CEA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3A7DCA-AF30-D716-329E-0636F4EDC3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5068C-4597-C755-7E79-D5BDD0E9CF2F}"/>
              </a:ext>
            </a:extLst>
          </p:cNvPr>
          <p:cNvSpPr>
            <a:spLocks noGrp="1"/>
          </p:cNvSpPr>
          <p:nvPr>
            <p:ph type="dt" sz="half" idx="10"/>
          </p:nvPr>
        </p:nvSpPr>
        <p:spPr/>
        <p:txBody>
          <a:bodyPr/>
          <a:lstStyle/>
          <a:p>
            <a:fld id="{979FCC03-3DDF-FD47-BCEC-F14E87A71856}" type="datetimeFigureOut">
              <a:rPr lang="en-US" smtClean="0"/>
              <a:t>9/6/24</a:t>
            </a:fld>
            <a:endParaRPr lang="en-US"/>
          </a:p>
        </p:txBody>
      </p:sp>
      <p:sp>
        <p:nvSpPr>
          <p:cNvPr id="5" name="Footer Placeholder 4">
            <a:extLst>
              <a:ext uri="{FF2B5EF4-FFF2-40B4-BE49-F238E27FC236}">
                <a16:creationId xmlns:a16="http://schemas.microsoft.com/office/drawing/2014/main" id="{422264CB-423F-74B5-13AE-6EB3AF330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0F8D5-093B-A3BE-D961-58A7DC65FAB1}"/>
              </a:ext>
            </a:extLst>
          </p:cNvPr>
          <p:cNvSpPr>
            <a:spLocks noGrp="1"/>
          </p:cNvSpPr>
          <p:nvPr>
            <p:ph type="sldNum" sz="quarter" idx="12"/>
          </p:nvPr>
        </p:nvSpPr>
        <p:spPr/>
        <p:txBody>
          <a:bodyPr/>
          <a:lstStyle/>
          <a:p>
            <a:fld id="{B086002E-3469-6740-891F-8D1C39AEA60A}" type="slidenum">
              <a:rPr lang="en-US" smtClean="0"/>
              <a:t>‹#›</a:t>
            </a:fld>
            <a:endParaRPr lang="en-US"/>
          </a:p>
        </p:txBody>
      </p:sp>
    </p:spTree>
    <p:extLst>
      <p:ext uri="{BB962C8B-B14F-4D97-AF65-F5344CB8AC3E}">
        <p14:creationId xmlns:p14="http://schemas.microsoft.com/office/powerpoint/2010/main" val="3009695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FC865F-CB35-2AD4-7FE7-7C21FC602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6669CB-10FB-C94D-E379-C493CA5348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BD10B-C567-9A6E-C1B2-2C761477CAB9}"/>
              </a:ext>
            </a:extLst>
          </p:cNvPr>
          <p:cNvSpPr>
            <a:spLocks noGrp="1"/>
          </p:cNvSpPr>
          <p:nvPr>
            <p:ph type="dt" sz="half" idx="10"/>
          </p:nvPr>
        </p:nvSpPr>
        <p:spPr/>
        <p:txBody>
          <a:bodyPr/>
          <a:lstStyle/>
          <a:p>
            <a:fld id="{979FCC03-3DDF-FD47-BCEC-F14E87A71856}" type="datetimeFigureOut">
              <a:rPr lang="en-US" smtClean="0"/>
              <a:t>9/6/24</a:t>
            </a:fld>
            <a:endParaRPr lang="en-US"/>
          </a:p>
        </p:txBody>
      </p:sp>
      <p:sp>
        <p:nvSpPr>
          <p:cNvPr id="5" name="Footer Placeholder 4">
            <a:extLst>
              <a:ext uri="{FF2B5EF4-FFF2-40B4-BE49-F238E27FC236}">
                <a16:creationId xmlns:a16="http://schemas.microsoft.com/office/drawing/2014/main" id="{BC40159C-4325-0BF4-397C-1B456F17B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29C47-41D9-5C7D-67BF-E3BE2DB05F99}"/>
              </a:ext>
            </a:extLst>
          </p:cNvPr>
          <p:cNvSpPr>
            <a:spLocks noGrp="1"/>
          </p:cNvSpPr>
          <p:nvPr>
            <p:ph type="sldNum" sz="quarter" idx="12"/>
          </p:nvPr>
        </p:nvSpPr>
        <p:spPr/>
        <p:txBody>
          <a:bodyPr/>
          <a:lstStyle/>
          <a:p>
            <a:fld id="{B086002E-3469-6740-891F-8D1C39AEA60A}" type="slidenum">
              <a:rPr lang="en-US" smtClean="0"/>
              <a:t>‹#›</a:t>
            </a:fld>
            <a:endParaRPr lang="en-US"/>
          </a:p>
        </p:txBody>
      </p:sp>
    </p:spTree>
    <p:extLst>
      <p:ext uri="{BB962C8B-B14F-4D97-AF65-F5344CB8AC3E}">
        <p14:creationId xmlns:p14="http://schemas.microsoft.com/office/powerpoint/2010/main" val="3077966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A91B5-9D32-8AEB-4071-F75DDB100D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AAD2C4-3D43-AF1B-B4DF-462B1EBC13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A3B5D-7727-C2AD-67C5-A95D1FAF1815}"/>
              </a:ext>
            </a:extLst>
          </p:cNvPr>
          <p:cNvSpPr>
            <a:spLocks noGrp="1"/>
          </p:cNvSpPr>
          <p:nvPr>
            <p:ph type="dt" sz="half" idx="10"/>
          </p:nvPr>
        </p:nvSpPr>
        <p:spPr/>
        <p:txBody>
          <a:bodyPr/>
          <a:lstStyle/>
          <a:p>
            <a:fld id="{979FCC03-3DDF-FD47-BCEC-F14E87A71856}" type="datetimeFigureOut">
              <a:rPr lang="en-US" smtClean="0"/>
              <a:t>9/6/24</a:t>
            </a:fld>
            <a:endParaRPr lang="en-US"/>
          </a:p>
        </p:txBody>
      </p:sp>
      <p:sp>
        <p:nvSpPr>
          <p:cNvPr id="5" name="Footer Placeholder 4">
            <a:extLst>
              <a:ext uri="{FF2B5EF4-FFF2-40B4-BE49-F238E27FC236}">
                <a16:creationId xmlns:a16="http://schemas.microsoft.com/office/drawing/2014/main" id="{EC5D7E5D-E9D2-44FC-75C9-E9D142397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4CCF1-8313-8468-30E1-B1099EC22612}"/>
              </a:ext>
            </a:extLst>
          </p:cNvPr>
          <p:cNvSpPr>
            <a:spLocks noGrp="1"/>
          </p:cNvSpPr>
          <p:nvPr>
            <p:ph type="sldNum" sz="quarter" idx="12"/>
          </p:nvPr>
        </p:nvSpPr>
        <p:spPr/>
        <p:txBody>
          <a:bodyPr/>
          <a:lstStyle/>
          <a:p>
            <a:fld id="{B086002E-3469-6740-891F-8D1C39AEA60A}" type="slidenum">
              <a:rPr lang="en-US" smtClean="0"/>
              <a:t>‹#›</a:t>
            </a:fld>
            <a:endParaRPr lang="en-US"/>
          </a:p>
        </p:txBody>
      </p:sp>
    </p:spTree>
    <p:extLst>
      <p:ext uri="{BB962C8B-B14F-4D97-AF65-F5344CB8AC3E}">
        <p14:creationId xmlns:p14="http://schemas.microsoft.com/office/powerpoint/2010/main" val="137885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B9BAB-A268-F395-AD5E-71650D0C18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F2A663-37BF-519F-F5BC-67FE6BF97E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2A4A36-B603-F98C-E83F-6BB8EA908253}"/>
              </a:ext>
            </a:extLst>
          </p:cNvPr>
          <p:cNvSpPr>
            <a:spLocks noGrp="1"/>
          </p:cNvSpPr>
          <p:nvPr>
            <p:ph type="dt" sz="half" idx="10"/>
          </p:nvPr>
        </p:nvSpPr>
        <p:spPr/>
        <p:txBody>
          <a:bodyPr/>
          <a:lstStyle/>
          <a:p>
            <a:fld id="{979FCC03-3DDF-FD47-BCEC-F14E87A71856}" type="datetimeFigureOut">
              <a:rPr lang="en-US" smtClean="0"/>
              <a:t>9/6/24</a:t>
            </a:fld>
            <a:endParaRPr lang="en-US"/>
          </a:p>
        </p:txBody>
      </p:sp>
      <p:sp>
        <p:nvSpPr>
          <p:cNvPr id="5" name="Footer Placeholder 4">
            <a:extLst>
              <a:ext uri="{FF2B5EF4-FFF2-40B4-BE49-F238E27FC236}">
                <a16:creationId xmlns:a16="http://schemas.microsoft.com/office/drawing/2014/main" id="{A1557B10-EBE9-2DA9-AA01-A9903585D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F5B15-C91F-ABC0-8D0E-FCFAE85B69E9}"/>
              </a:ext>
            </a:extLst>
          </p:cNvPr>
          <p:cNvSpPr>
            <a:spLocks noGrp="1"/>
          </p:cNvSpPr>
          <p:nvPr>
            <p:ph type="sldNum" sz="quarter" idx="12"/>
          </p:nvPr>
        </p:nvSpPr>
        <p:spPr/>
        <p:txBody>
          <a:bodyPr/>
          <a:lstStyle/>
          <a:p>
            <a:fld id="{B086002E-3469-6740-891F-8D1C39AEA60A}" type="slidenum">
              <a:rPr lang="en-US" smtClean="0"/>
              <a:t>‹#›</a:t>
            </a:fld>
            <a:endParaRPr lang="en-US"/>
          </a:p>
        </p:txBody>
      </p:sp>
    </p:spTree>
    <p:extLst>
      <p:ext uri="{BB962C8B-B14F-4D97-AF65-F5344CB8AC3E}">
        <p14:creationId xmlns:p14="http://schemas.microsoft.com/office/powerpoint/2010/main" val="381603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2809-862A-B728-9515-7B1DBF8008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7E9D8B-B0C7-7DDA-5C24-9A8F280B4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009C49-54A3-2FD2-1E4C-91C3EDD663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AD4B72-D370-2095-D6D7-982E84B72483}"/>
              </a:ext>
            </a:extLst>
          </p:cNvPr>
          <p:cNvSpPr>
            <a:spLocks noGrp="1"/>
          </p:cNvSpPr>
          <p:nvPr>
            <p:ph type="dt" sz="half" idx="10"/>
          </p:nvPr>
        </p:nvSpPr>
        <p:spPr/>
        <p:txBody>
          <a:bodyPr/>
          <a:lstStyle/>
          <a:p>
            <a:fld id="{979FCC03-3DDF-FD47-BCEC-F14E87A71856}" type="datetimeFigureOut">
              <a:rPr lang="en-US" smtClean="0"/>
              <a:t>9/6/24</a:t>
            </a:fld>
            <a:endParaRPr lang="en-US"/>
          </a:p>
        </p:txBody>
      </p:sp>
      <p:sp>
        <p:nvSpPr>
          <p:cNvPr id="6" name="Footer Placeholder 5">
            <a:extLst>
              <a:ext uri="{FF2B5EF4-FFF2-40B4-BE49-F238E27FC236}">
                <a16:creationId xmlns:a16="http://schemas.microsoft.com/office/drawing/2014/main" id="{51EA4D26-589A-4868-D7F7-E036B894D6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C4F2F4-B17F-D920-8209-9A883AE04378}"/>
              </a:ext>
            </a:extLst>
          </p:cNvPr>
          <p:cNvSpPr>
            <a:spLocks noGrp="1"/>
          </p:cNvSpPr>
          <p:nvPr>
            <p:ph type="sldNum" sz="quarter" idx="12"/>
          </p:nvPr>
        </p:nvSpPr>
        <p:spPr/>
        <p:txBody>
          <a:bodyPr/>
          <a:lstStyle/>
          <a:p>
            <a:fld id="{B086002E-3469-6740-891F-8D1C39AEA60A}" type="slidenum">
              <a:rPr lang="en-US" smtClean="0"/>
              <a:t>‹#›</a:t>
            </a:fld>
            <a:endParaRPr lang="en-US"/>
          </a:p>
        </p:txBody>
      </p:sp>
    </p:spTree>
    <p:extLst>
      <p:ext uri="{BB962C8B-B14F-4D97-AF65-F5344CB8AC3E}">
        <p14:creationId xmlns:p14="http://schemas.microsoft.com/office/powerpoint/2010/main" val="331393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0984-55F2-A2B0-3A55-817A3CEFE6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A284C0-A530-AB1D-13F4-12C04AEF25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E8BEEE-85D7-14F5-8B95-048FE4CB4F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E61415-10FA-E905-7BC8-60DC1A694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77722A-899E-673B-1E04-E761B9E8D0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FE1E18-7B83-C362-B957-4101CB143317}"/>
              </a:ext>
            </a:extLst>
          </p:cNvPr>
          <p:cNvSpPr>
            <a:spLocks noGrp="1"/>
          </p:cNvSpPr>
          <p:nvPr>
            <p:ph type="dt" sz="half" idx="10"/>
          </p:nvPr>
        </p:nvSpPr>
        <p:spPr/>
        <p:txBody>
          <a:bodyPr/>
          <a:lstStyle/>
          <a:p>
            <a:fld id="{979FCC03-3DDF-FD47-BCEC-F14E87A71856}" type="datetimeFigureOut">
              <a:rPr lang="en-US" smtClean="0"/>
              <a:t>9/6/24</a:t>
            </a:fld>
            <a:endParaRPr lang="en-US"/>
          </a:p>
        </p:txBody>
      </p:sp>
      <p:sp>
        <p:nvSpPr>
          <p:cNvPr id="8" name="Footer Placeholder 7">
            <a:extLst>
              <a:ext uri="{FF2B5EF4-FFF2-40B4-BE49-F238E27FC236}">
                <a16:creationId xmlns:a16="http://schemas.microsoft.com/office/drawing/2014/main" id="{A3303104-9019-454D-11A8-DEC281D667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60A421-F2D9-8C0F-E1BF-A9C5D005C02C}"/>
              </a:ext>
            </a:extLst>
          </p:cNvPr>
          <p:cNvSpPr>
            <a:spLocks noGrp="1"/>
          </p:cNvSpPr>
          <p:nvPr>
            <p:ph type="sldNum" sz="quarter" idx="12"/>
          </p:nvPr>
        </p:nvSpPr>
        <p:spPr/>
        <p:txBody>
          <a:bodyPr/>
          <a:lstStyle/>
          <a:p>
            <a:fld id="{B086002E-3469-6740-891F-8D1C39AEA60A}" type="slidenum">
              <a:rPr lang="en-US" smtClean="0"/>
              <a:t>‹#›</a:t>
            </a:fld>
            <a:endParaRPr lang="en-US"/>
          </a:p>
        </p:txBody>
      </p:sp>
    </p:spTree>
    <p:extLst>
      <p:ext uri="{BB962C8B-B14F-4D97-AF65-F5344CB8AC3E}">
        <p14:creationId xmlns:p14="http://schemas.microsoft.com/office/powerpoint/2010/main" val="914197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518A-DC30-FC39-7FA7-FD11675627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5FA299-AB51-3EEF-94D6-DBF9075272C5}"/>
              </a:ext>
            </a:extLst>
          </p:cNvPr>
          <p:cNvSpPr>
            <a:spLocks noGrp="1"/>
          </p:cNvSpPr>
          <p:nvPr>
            <p:ph type="dt" sz="half" idx="10"/>
          </p:nvPr>
        </p:nvSpPr>
        <p:spPr/>
        <p:txBody>
          <a:bodyPr/>
          <a:lstStyle/>
          <a:p>
            <a:fld id="{979FCC03-3DDF-FD47-BCEC-F14E87A71856}" type="datetimeFigureOut">
              <a:rPr lang="en-US" smtClean="0"/>
              <a:t>9/6/24</a:t>
            </a:fld>
            <a:endParaRPr lang="en-US"/>
          </a:p>
        </p:txBody>
      </p:sp>
      <p:sp>
        <p:nvSpPr>
          <p:cNvPr id="4" name="Footer Placeholder 3">
            <a:extLst>
              <a:ext uri="{FF2B5EF4-FFF2-40B4-BE49-F238E27FC236}">
                <a16:creationId xmlns:a16="http://schemas.microsoft.com/office/drawing/2014/main" id="{55566649-791E-2453-F0F0-C3DA3FA2E1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63BA5F-512D-00A8-4494-E0E3EEA031BB}"/>
              </a:ext>
            </a:extLst>
          </p:cNvPr>
          <p:cNvSpPr>
            <a:spLocks noGrp="1"/>
          </p:cNvSpPr>
          <p:nvPr>
            <p:ph type="sldNum" sz="quarter" idx="12"/>
          </p:nvPr>
        </p:nvSpPr>
        <p:spPr/>
        <p:txBody>
          <a:bodyPr/>
          <a:lstStyle/>
          <a:p>
            <a:fld id="{B086002E-3469-6740-891F-8D1C39AEA60A}" type="slidenum">
              <a:rPr lang="en-US" smtClean="0"/>
              <a:t>‹#›</a:t>
            </a:fld>
            <a:endParaRPr lang="en-US"/>
          </a:p>
        </p:txBody>
      </p:sp>
    </p:spTree>
    <p:extLst>
      <p:ext uri="{BB962C8B-B14F-4D97-AF65-F5344CB8AC3E}">
        <p14:creationId xmlns:p14="http://schemas.microsoft.com/office/powerpoint/2010/main" val="1198568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B4A72E-7AE6-B3F5-033C-6C5463DFDFA6}"/>
              </a:ext>
            </a:extLst>
          </p:cNvPr>
          <p:cNvSpPr>
            <a:spLocks noGrp="1"/>
          </p:cNvSpPr>
          <p:nvPr>
            <p:ph type="dt" sz="half" idx="10"/>
          </p:nvPr>
        </p:nvSpPr>
        <p:spPr/>
        <p:txBody>
          <a:bodyPr/>
          <a:lstStyle/>
          <a:p>
            <a:fld id="{979FCC03-3DDF-FD47-BCEC-F14E87A71856}" type="datetimeFigureOut">
              <a:rPr lang="en-US" smtClean="0"/>
              <a:t>9/6/24</a:t>
            </a:fld>
            <a:endParaRPr lang="en-US"/>
          </a:p>
        </p:txBody>
      </p:sp>
      <p:sp>
        <p:nvSpPr>
          <p:cNvPr id="3" name="Footer Placeholder 2">
            <a:extLst>
              <a:ext uri="{FF2B5EF4-FFF2-40B4-BE49-F238E27FC236}">
                <a16:creationId xmlns:a16="http://schemas.microsoft.com/office/drawing/2014/main" id="{2C631DA9-B06D-5BD2-17CD-250DEDF4A3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A248BE-685B-B2C3-0458-3D59434803B8}"/>
              </a:ext>
            </a:extLst>
          </p:cNvPr>
          <p:cNvSpPr>
            <a:spLocks noGrp="1"/>
          </p:cNvSpPr>
          <p:nvPr>
            <p:ph type="sldNum" sz="quarter" idx="12"/>
          </p:nvPr>
        </p:nvSpPr>
        <p:spPr/>
        <p:txBody>
          <a:bodyPr/>
          <a:lstStyle/>
          <a:p>
            <a:fld id="{B086002E-3469-6740-891F-8D1C39AEA60A}" type="slidenum">
              <a:rPr lang="en-US" smtClean="0"/>
              <a:t>‹#›</a:t>
            </a:fld>
            <a:endParaRPr lang="en-US"/>
          </a:p>
        </p:txBody>
      </p:sp>
    </p:spTree>
    <p:extLst>
      <p:ext uri="{BB962C8B-B14F-4D97-AF65-F5344CB8AC3E}">
        <p14:creationId xmlns:p14="http://schemas.microsoft.com/office/powerpoint/2010/main" val="1353023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0D5D-11E8-2016-CAE5-7DDCCEDDE5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03A518-376C-9C87-547F-5A9AEE77DA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03AFFB-55C5-C261-7A4C-CA92DF5A5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F63ACE-B7BE-A642-0370-9C70F6C84B98}"/>
              </a:ext>
            </a:extLst>
          </p:cNvPr>
          <p:cNvSpPr>
            <a:spLocks noGrp="1"/>
          </p:cNvSpPr>
          <p:nvPr>
            <p:ph type="dt" sz="half" idx="10"/>
          </p:nvPr>
        </p:nvSpPr>
        <p:spPr/>
        <p:txBody>
          <a:bodyPr/>
          <a:lstStyle/>
          <a:p>
            <a:fld id="{979FCC03-3DDF-FD47-BCEC-F14E87A71856}" type="datetimeFigureOut">
              <a:rPr lang="en-US" smtClean="0"/>
              <a:t>9/6/24</a:t>
            </a:fld>
            <a:endParaRPr lang="en-US"/>
          </a:p>
        </p:txBody>
      </p:sp>
      <p:sp>
        <p:nvSpPr>
          <p:cNvPr id="6" name="Footer Placeholder 5">
            <a:extLst>
              <a:ext uri="{FF2B5EF4-FFF2-40B4-BE49-F238E27FC236}">
                <a16:creationId xmlns:a16="http://schemas.microsoft.com/office/drawing/2014/main" id="{C718CB86-82B5-3CBB-71E4-32ACCC6783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0274A6-754C-41E3-9087-221B8A4EF072}"/>
              </a:ext>
            </a:extLst>
          </p:cNvPr>
          <p:cNvSpPr>
            <a:spLocks noGrp="1"/>
          </p:cNvSpPr>
          <p:nvPr>
            <p:ph type="sldNum" sz="quarter" idx="12"/>
          </p:nvPr>
        </p:nvSpPr>
        <p:spPr/>
        <p:txBody>
          <a:bodyPr/>
          <a:lstStyle/>
          <a:p>
            <a:fld id="{B086002E-3469-6740-891F-8D1C39AEA60A}" type="slidenum">
              <a:rPr lang="en-US" smtClean="0"/>
              <a:t>‹#›</a:t>
            </a:fld>
            <a:endParaRPr lang="en-US"/>
          </a:p>
        </p:txBody>
      </p:sp>
    </p:spTree>
    <p:extLst>
      <p:ext uri="{BB962C8B-B14F-4D97-AF65-F5344CB8AC3E}">
        <p14:creationId xmlns:p14="http://schemas.microsoft.com/office/powerpoint/2010/main" val="1390355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75FBE-0018-7446-23CA-D53055961C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731D53-77DB-716E-5416-7F9589B78B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9481C6-6FEC-E216-4ED4-3346DD591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BD42C-44BF-C2E3-6361-42E63C059396}"/>
              </a:ext>
            </a:extLst>
          </p:cNvPr>
          <p:cNvSpPr>
            <a:spLocks noGrp="1"/>
          </p:cNvSpPr>
          <p:nvPr>
            <p:ph type="dt" sz="half" idx="10"/>
          </p:nvPr>
        </p:nvSpPr>
        <p:spPr/>
        <p:txBody>
          <a:bodyPr/>
          <a:lstStyle/>
          <a:p>
            <a:fld id="{979FCC03-3DDF-FD47-BCEC-F14E87A71856}" type="datetimeFigureOut">
              <a:rPr lang="en-US" smtClean="0"/>
              <a:t>9/6/24</a:t>
            </a:fld>
            <a:endParaRPr lang="en-US"/>
          </a:p>
        </p:txBody>
      </p:sp>
      <p:sp>
        <p:nvSpPr>
          <p:cNvPr id="6" name="Footer Placeholder 5">
            <a:extLst>
              <a:ext uri="{FF2B5EF4-FFF2-40B4-BE49-F238E27FC236}">
                <a16:creationId xmlns:a16="http://schemas.microsoft.com/office/drawing/2014/main" id="{854CFE77-4155-116A-3E23-4D00041819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5BA1DA-F0B8-1347-81A6-FCB62A85E75B}"/>
              </a:ext>
            </a:extLst>
          </p:cNvPr>
          <p:cNvSpPr>
            <a:spLocks noGrp="1"/>
          </p:cNvSpPr>
          <p:nvPr>
            <p:ph type="sldNum" sz="quarter" idx="12"/>
          </p:nvPr>
        </p:nvSpPr>
        <p:spPr/>
        <p:txBody>
          <a:bodyPr/>
          <a:lstStyle/>
          <a:p>
            <a:fld id="{B086002E-3469-6740-891F-8D1C39AEA60A}" type="slidenum">
              <a:rPr lang="en-US" smtClean="0"/>
              <a:t>‹#›</a:t>
            </a:fld>
            <a:endParaRPr lang="en-US"/>
          </a:p>
        </p:txBody>
      </p:sp>
    </p:spTree>
    <p:extLst>
      <p:ext uri="{BB962C8B-B14F-4D97-AF65-F5344CB8AC3E}">
        <p14:creationId xmlns:p14="http://schemas.microsoft.com/office/powerpoint/2010/main" val="218274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69CB3E-5B5A-7A6C-1D64-B2A233A0FD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C2D5EA-F469-1936-54D1-46C4F50D25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9B984-E3A3-9C6E-FC69-EB17D246EC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9FCC03-3DDF-FD47-BCEC-F14E87A71856}" type="datetimeFigureOut">
              <a:rPr lang="en-US" smtClean="0"/>
              <a:t>9/6/24</a:t>
            </a:fld>
            <a:endParaRPr lang="en-US"/>
          </a:p>
        </p:txBody>
      </p:sp>
      <p:sp>
        <p:nvSpPr>
          <p:cNvPr id="5" name="Footer Placeholder 4">
            <a:extLst>
              <a:ext uri="{FF2B5EF4-FFF2-40B4-BE49-F238E27FC236}">
                <a16:creationId xmlns:a16="http://schemas.microsoft.com/office/drawing/2014/main" id="{8B435C7A-945E-E34C-7FDE-36BB635D4F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AF91DC-9765-D38B-5BE8-48A2DB65A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86002E-3469-6740-891F-8D1C39AEA60A}" type="slidenum">
              <a:rPr lang="en-US" smtClean="0"/>
              <a:t>‹#›</a:t>
            </a:fld>
            <a:endParaRPr lang="en-US"/>
          </a:p>
        </p:txBody>
      </p:sp>
    </p:spTree>
    <p:extLst>
      <p:ext uri="{BB962C8B-B14F-4D97-AF65-F5344CB8AC3E}">
        <p14:creationId xmlns:p14="http://schemas.microsoft.com/office/powerpoint/2010/main" val="1078051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holding a baby&#10;&#10;Description automatically generated">
            <a:extLst>
              <a:ext uri="{FF2B5EF4-FFF2-40B4-BE49-F238E27FC236}">
                <a16:creationId xmlns:a16="http://schemas.microsoft.com/office/drawing/2014/main" id="{B2B585FC-96E5-D4B2-B3DF-517AEC447149}"/>
              </a:ext>
            </a:extLst>
          </p:cNvPr>
          <p:cNvPicPr>
            <a:picLocks noChangeAspect="1"/>
          </p:cNvPicPr>
          <p:nvPr/>
        </p:nvPicPr>
        <p:blipFill>
          <a:blip r:embed="rId2"/>
          <a:srcRect l="1403" r="4834"/>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ACB26C-7366-8C80-98D5-E6386A8B9F2B}"/>
              </a:ext>
            </a:extLst>
          </p:cNvPr>
          <p:cNvSpPr>
            <a:spLocks noGrp="1"/>
          </p:cNvSpPr>
          <p:nvPr>
            <p:ph type="ctrTitle"/>
          </p:nvPr>
        </p:nvSpPr>
        <p:spPr>
          <a:xfrm>
            <a:off x="8658508" y="743447"/>
            <a:ext cx="3445765" cy="3692028"/>
          </a:xfrm>
          <a:noFill/>
        </p:spPr>
        <p:txBody>
          <a:bodyPr>
            <a:normAutofit/>
          </a:bodyPr>
          <a:lstStyle/>
          <a:p>
            <a:pPr algn="l"/>
            <a:r>
              <a:rPr lang="en-US" sz="5200" dirty="0"/>
              <a:t>Birth Beyond Bars</a:t>
            </a:r>
          </a:p>
        </p:txBody>
      </p:sp>
      <p:sp>
        <p:nvSpPr>
          <p:cNvPr id="3" name="Subtitle 2">
            <a:extLst>
              <a:ext uri="{FF2B5EF4-FFF2-40B4-BE49-F238E27FC236}">
                <a16:creationId xmlns:a16="http://schemas.microsoft.com/office/drawing/2014/main" id="{B06975DF-D046-5CB1-B202-D98A6C7F2A23}"/>
              </a:ext>
            </a:extLst>
          </p:cNvPr>
          <p:cNvSpPr>
            <a:spLocks noGrp="1"/>
          </p:cNvSpPr>
          <p:nvPr>
            <p:ph type="subTitle" idx="1"/>
          </p:nvPr>
        </p:nvSpPr>
        <p:spPr>
          <a:xfrm>
            <a:off x="8658507" y="4629234"/>
            <a:ext cx="3445766" cy="1485319"/>
          </a:xfrm>
          <a:noFill/>
        </p:spPr>
        <p:txBody>
          <a:bodyPr>
            <a:normAutofit/>
          </a:bodyPr>
          <a:lstStyle/>
          <a:p>
            <a:pPr algn="l"/>
            <a:r>
              <a:rPr lang="en-US" dirty="0"/>
              <a:t>MCH Leadership Lab Student Project</a:t>
            </a:r>
          </a:p>
          <a:p>
            <a:pPr algn="l"/>
            <a:r>
              <a:rPr lang="en-US" dirty="0"/>
              <a:t>Bethany </a:t>
            </a:r>
            <a:r>
              <a:rPr lang="en-US" dirty="0" err="1"/>
              <a:t>Kotlar</a:t>
            </a:r>
            <a:r>
              <a:rPr lang="en-US" dirty="0"/>
              <a:t>, MPH</a:t>
            </a:r>
          </a:p>
        </p:txBody>
      </p:sp>
    </p:spTree>
    <p:extLst>
      <p:ext uri="{BB962C8B-B14F-4D97-AF65-F5344CB8AC3E}">
        <p14:creationId xmlns:p14="http://schemas.microsoft.com/office/powerpoint/2010/main" val="11297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C3C17A2-371F-4349-9347-1228F04E63D4}"/>
              </a:ext>
            </a:extLst>
          </p:cNvPr>
          <p:cNvPicPr>
            <a:picLocks noChangeAspect="1"/>
          </p:cNvPicPr>
          <p:nvPr/>
        </p:nvPicPr>
        <p:blipFill>
          <a:blip r:embed="rId3"/>
          <a:stretch>
            <a:fillRect/>
          </a:stretch>
        </p:blipFill>
        <p:spPr>
          <a:xfrm>
            <a:off x="643467" y="1275249"/>
            <a:ext cx="10905066" cy="4307502"/>
          </a:xfrm>
          <a:prstGeom prst="rect">
            <a:avLst/>
          </a:prstGeom>
        </p:spPr>
      </p:pic>
    </p:spTree>
    <p:extLst>
      <p:ext uri="{BB962C8B-B14F-4D97-AF65-F5344CB8AC3E}">
        <p14:creationId xmlns:p14="http://schemas.microsoft.com/office/powerpoint/2010/main" val="608442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B398749-6B6A-2A4B-9963-16864F818CAE}"/>
              </a:ext>
            </a:extLst>
          </p:cNvPr>
          <p:cNvPicPr>
            <a:picLocks noChangeAspect="1"/>
          </p:cNvPicPr>
          <p:nvPr/>
        </p:nvPicPr>
        <p:blipFill>
          <a:blip r:embed="rId2"/>
          <a:stretch>
            <a:fillRect/>
          </a:stretch>
        </p:blipFill>
        <p:spPr>
          <a:xfrm>
            <a:off x="1969283" y="643467"/>
            <a:ext cx="8253433" cy="5571066"/>
          </a:xfrm>
          <a:prstGeom prst="rect">
            <a:avLst/>
          </a:prstGeom>
        </p:spPr>
      </p:pic>
    </p:spTree>
    <p:extLst>
      <p:ext uri="{BB962C8B-B14F-4D97-AF65-F5344CB8AC3E}">
        <p14:creationId xmlns:p14="http://schemas.microsoft.com/office/powerpoint/2010/main" val="3179854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baby&#10;&#10;Description automatically generated">
            <a:extLst>
              <a:ext uri="{FF2B5EF4-FFF2-40B4-BE49-F238E27FC236}">
                <a16:creationId xmlns:a16="http://schemas.microsoft.com/office/drawing/2014/main" id="{637BA967-6D54-1AAA-8A76-524F714D7CF8}"/>
              </a:ext>
            </a:extLst>
          </p:cNvPr>
          <p:cNvPicPr>
            <a:picLocks noChangeAspect="1"/>
          </p:cNvPicPr>
          <p:nvPr/>
        </p:nvPicPr>
        <p:blipFill>
          <a:blip r:embed="rId2"/>
          <a:srcRect l="1973" r="3909" b="-1"/>
          <a:stretch/>
        </p:blipFill>
        <p:spPr>
          <a:xfrm>
            <a:off x="2522356"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34578C-B6B3-6040-AC7C-CD691C21A655}"/>
              </a:ext>
            </a:extLst>
          </p:cNvPr>
          <p:cNvSpPr>
            <a:spLocks noGrp="1"/>
          </p:cNvSpPr>
          <p:nvPr>
            <p:ph type="title"/>
          </p:nvPr>
        </p:nvSpPr>
        <p:spPr>
          <a:xfrm>
            <a:off x="838200" y="365125"/>
            <a:ext cx="3822189" cy="1899912"/>
          </a:xfrm>
        </p:spPr>
        <p:txBody>
          <a:bodyPr>
            <a:normAutofit/>
          </a:bodyPr>
          <a:lstStyle/>
          <a:p>
            <a:r>
              <a:rPr lang="en-US" sz="4000"/>
              <a:t>Birth Beyond Bars Cohort</a:t>
            </a:r>
          </a:p>
        </p:txBody>
      </p:sp>
      <p:sp>
        <p:nvSpPr>
          <p:cNvPr id="3" name="Content Placeholder 2">
            <a:extLst>
              <a:ext uri="{FF2B5EF4-FFF2-40B4-BE49-F238E27FC236}">
                <a16:creationId xmlns:a16="http://schemas.microsoft.com/office/drawing/2014/main" id="{4AC73F4D-2B09-C444-AF57-7114F8DC9117}"/>
              </a:ext>
            </a:extLst>
          </p:cNvPr>
          <p:cNvSpPr>
            <a:spLocks noGrp="1"/>
          </p:cNvSpPr>
          <p:nvPr>
            <p:ph idx="1"/>
          </p:nvPr>
        </p:nvSpPr>
        <p:spPr>
          <a:xfrm>
            <a:off x="838200" y="2448489"/>
            <a:ext cx="3822189" cy="3742762"/>
          </a:xfrm>
        </p:spPr>
        <p:txBody>
          <a:bodyPr>
            <a:normAutofit/>
          </a:bodyPr>
          <a:lstStyle/>
          <a:p>
            <a:r>
              <a:rPr lang="en-US" sz="2000"/>
              <a:t>Cohort of children exposed to incarceration in utero, their caregivers, and their mothers</a:t>
            </a:r>
          </a:p>
          <a:p>
            <a:r>
              <a:rPr lang="en-US" sz="2000"/>
              <a:t>Follow-up currently for 3 years</a:t>
            </a:r>
          </a:p>
          <a:p>
            <a:r>
              <a:rPr lang="en-US" sz="2000"/>
              <a:t>Pilot in Georgia, now expanding to other states </a:t>
            </a:r>
          </a:p>
          <a:p>
            <a:r>
              <a:rPr lang="en-US" sz="2000"/>
              <a:t>Mixed methods design</a:t>
            </a:r>
          </a:p>
        </p:txBody>
      </p:sp>
    </p:spTree>
    <p:extLst>
      <p:ext uri="{BB962C8B-B14F-4D97-AF65-F5344CB8AC3E}">
        <p14:creationId xmlns:p14="http://schemas.microsoft.com/office/powerpoint/2010/main" val="1560736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birthing results&#10;&#10;Description automatically generated with medium confidence">
            <a:extLst>
              <a:ext uri="{FF2B5EF4-FFF2-40B4-BE49-F238E27FC236}">
                <a16:creationId xmlns:a16="http://schemas.microsoft.com/office/drawing/2014/main" id="{5BFB2AAE-F201-D05B-D2B0-AFDCDA15003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8055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kissing a baby&#10;&#10;Description automatically generated">
            <a:extLst>
              <a:ext uri="{FF2B5EF4-FFF2-40B4-BE49-F238E27FC236}">
                <a16:creationId xmlns:a16="http://schemas.microsoft.com/office/drawing/2014/main" id="{07C86E5D-0E9C-15A2-EAF9-59B93435DE41}"/>
              </a:ext>
            </a:extLst>
          </p:cNvPr>
          <p:cNvPicPr>
            <a:picLocks noChangeAspect="1"/>
          </p:cNvPicPr>
          <p:nvPr/>
        </p:nvPicPr>
        <p:blipFill>
          <a:blip r:embed="rId2"/>
          <a:srcRect r="6237"/>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02334C-9A89-BA0A-D714-5F389BA0FD53}"/>
              </a:ext>
            </a:extLst>
          </p:cNvPr>
          <p:cNvSpPr>
            <a:spLocks noGrp="1"/>
          </p:cNvSpPr>
          <p:nvPr>
            <p:ph type="title"/>
          </p:nvPr>
        </p:nvSpPr>
        <p:spPr>
          <a:xfrm>
            <a:off x="7531610" y="365125"/>
            <a:ext cx="3822189" cy="1899912"/>
          </a:xfrm>
        </p:spPr>
        <p:txBody>
          <a:bodyPr>
            <a:normAutofit/>
          </a:bodyPr>
          <a:lstStyle/>
          <a:p>
            <a:r>
              <a:rPr lang="en-US" sz="4000"/>
              <a:t>What have past students done? </a:t>
            </a:r>
          </a:p>
        </p:txBody>
      </p:sp>
      <p:sp>
        <p:nvSpPr>
          <p:cNvPr id="3" name="Content Placeholder 2">
            <a:extLst>
              <a:ext uri="{FF2B5EF4-FFF2-40B4-BE49-F238E27FC236}">
                <a16:creationId xmlns:a16="http://schemas.microsoft.com/office/drawing/2014/main" id="{E48174E8-D586-4426-274F-5E138A57C150}"/>
              </a:ext>
            </a:extLst>
          </p:cNvPr>
          <p:cNvSpPr>
            <a:spLocks noGrp="1"/>
          </p:cNvSpPr>
          <p:nvPr>
            <p:ph idx="1"/>
          </p:nvPr>
        </p:nvSpPr>
        <p:spPr>
          <a:xfrm>
            <a:off x="7531610" y="2100263"/>
            <a:ext cx="4255578" cy="4076700"/>
          </a:xfrm>
        </p:spPr>
        <p:txBody>
          <a:bodyPr>
            <a:normAutofit/>
          </a:bodyPr>
          <a:lstStyle/>
          <a:p>
            <a:pPr marL="0" indent="0">
              <a:buNone/>
            </a:pPr>
            <a:endParaRPr lang="en-US" sz="1900" dirty="0"/>
          </a:p>
          <a:p>
            <a:r>
              <a:rPr lang="en-US" sz="2000" dirty="0"/>
              <a:t>Traveled to and presented an abstracts at a Correctional Healthcare Conference </a:t>
            </a:r>
          </a:p>
          <a:p>
            <a:r>
              <a:rPr lang="en-US" sz="2000" dirty="0"/>
              <a:t>Co-authored papers on nutrition policy for pregnant and postpartum incarcerated people, the death penalty and pregnancy, and caregiver experiences assuming care for newborns of incarcerated mothers</a:t>
            </a:r>
          </a:p>
          <a:p>
            <a:r>
              <a:rPr lang="en-US" sz="2000" dirty="0"/>
              <a:t>Ate ice cream </a:t>
            </a:r>
          </a:p>
        </p:txBody>
      </p:sp>
    </p:spTree>
    <p:extLst>
      <p:ext uri="{BB962C8B-B14F-4D97-AF65-F5344CB8AC3E}">
        <p14:creationId xmlns:p14="http://schemas.microsoft.com/office/powerpoint/2010/main" val="3523136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1D7179B-FF7C-482F-B3D9-2BE9ED113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10300"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F917EE3-4BA3-ABE1-BC98-34706E3F8B26}"/>
              </a:ext>
            </a:extLst>
          </p:cNvPr>
          <p:cNvSpPr>
            <a:spLocks noGrp="1"/>
          </p:cNvSpPr>
          <p:nvPr>
            <p:ph type="title"/>
          </p:nvPr>
        </p:nvSpPr>
        <p:spPr>
          <a:xfrm>
            <a:off x="833002" y="365125"/>
            <a:ext cx="3973667" cy="5811837"/>
          </a:xfrm>
        </p:spPr>
        <p:txBody>
          <a:bodyPr vert="horz" lIns="91440" tIns="45720" rIns="91440" bIns="45720" rtlCol="0" anchor="ctr">
            <a:normAutofit/>
          </a:bodyPr>
          <a:lstStyle/>
          <a:p>
            <a:r>
              <a:rPr lang="en-US" kern="1200" dirty="0">
                <a:solidFill>
                  <a:srgbClr val="FFFFFF"/>
                </a:solidFill>
                <a:latin typeface="+mj-lt"/>
                <a:ea typeface="+mj-ea"/>
                <a:cs typeface="+mj-cs"/>
              </a:rPr>
              <a:t>Student projects</a:t>
            </a:r>
          </a:p>
        </p:txBody>
      </p:sp>
      <p:sp>
        <p:nvSpPr>
          <p:cNvPr id="3" name="TextBox 2">
            <a:extLst>
              <a:ext uri="{FF2B5EF4-FFF2-40B4-BE49-F238E27FC236}">
                <a16:creationId xmlns:a16="http://schemas.microsoft.com/office/drawing/2014/main" id="{F4106790-D52F-BB25-24F8-0F10AE541196}"/>
              </a:ext>
            </a:extLst>
          </p:cNvPr>
          <p:cNvSpPr txBox="1"/>
          <p:nvPr/>
        </p:nvSpPr>
        <p:spPr>
          <a:xfrm>
            <a:off x="5356927" y="365125"/>
            <a:ext cx="5996871" cy="5811837"/>
          </a:xfrm>
          <a:prstGeom prst="rect">
            <a:avLst/>
          </a:prstGeom>
        </p:spPr>
        <p:txBody>
          <a:bodyPr vert="horz" lIns="91440" tIns="45720" rIns="91440" bIns="45720" rtlCol="0" anchor="ctr">
            <a:normAutofit/>
          </a:bodyPr>
          <a:lstStyle/>
          <a:p>
            <a:pPr marL="457200" indent="-457200">
              <a:lnSpc>
                <a:spcPct val="90000"/>
              </a:lnSpc>
              <a:spcAft>
                <a:spcPts val="600"/>
              </a:spcAft>
              <a:buAutoNum type="arabicPeriod"/>
            </a:pPr>
            <a:r>
              <a:rPr lang="en-US" sz="2000" b="1" dirty="0">
                <a:solidFill>
                  <a:srgbClr val="FFFFFF"/>
                </a:solidFill>
              </a:rPr>
              <a:t>Infant feeding practices</a:t>
            </a:r>
          </a:p>
          <a:p>
            <a:pPr marL="342900" indent="-342900">
              <a:lnSpc>
                <a:spcPct val="90000"/>
              </a:lnSpc>
              <a:spcAft>
                <a:spcPts val="600"/>
              </a:spcAft>
              <a:buFont typeface="Arial" panose="020B0604020202020204" pitchFamily="34" charset="0"/>
              <a:buChar char="•"/>
            </a:pPr>
            <a:r>
              <a:rPr lang="en-US" sz="2000" dirty="0">
                <a:solidFill>
                  <a:srgbClr val="FFFFFF"/>
                </a:solidFill>
              </a:rPr>
              <a:t>What are the feeding practices of caregivers of infants with incarcerated mothers? What are the barriers to recommended feeding practices? </a:t>
            </a:r>
          </a:p>
          <a:p>
            <a:pPr marL="342900" indent="-342900">
              <a:lnSpc>
                <a:spcPct val="90000"/>
              </a:lnSpc>
              <a:spcAft>
                <a:spcPts val="600"/>
              </a:spcAft>
              <a:buFont typeface="Arial" panose="020B0604020202020204" pitchFamily="34" charset="0"/>
              <a:buChar char="•"/>
            </a:pPr>
            <a:r>
              <a:rPr lang="en-US" sz="2000" dirty="0">
                <a:solidFill>
                  <a:srgbClr val="FFFFFF"/>
                </a:solidFill>
              </a:rPr>
              <a:t>Mixed methods analysis of primary cohort data </a:t>
            </a:r>
          </a:p>
          <a:p>
            <a:pPr>
              <a:lnSpc>
                <a:spcPct val="90000"/>
              </a:lnSpc>
              <a:spcAft>
                <a:spcPts val="600"/>
              </a:spcAft>
            </a:pPr>
            <a:endParaRPr lang="en-US" sz="2000" dirty="0">
              <a:solidFill>
                <a:srgbClr val="FFFFFF"/>
              </a:solidFill>
            </a:endParaRPr>
          </a:p>
          <a:p>
            <a:pPr marL="457200" indent="-457200">
              <a:lnSpc>
                <a:spcPct val="90000"/>
              </a:lnSpc>
              <a:spcAft>
                <a:spcPts val="600"/>
              </a:spcAft>
              <a:buAutoNum type="arabicPeriod" startAt="2"/>
            </a:pPr>
            <a:r>
              <a:rPr lang="en-US" sz="2000" b="1" dirty="0">
                <a:solidFill>
                  <a:srgbClr val="FFFFFF"/>
                </a:solidFill>
              </a:rPr>
              <a:t>Pregnancy and postpartum accommodation</a:t>
            </a:r>
          </a:p>
          <a:p>
            <a:pPr>
              <a:lnSpc>
                <a:spcPct val="90000"/>
              </a:lnSpc>
              <a:spcAft>
                <a:spcPts val="600"/>
              </a:spcAft>
            </a:pPr>
            <a:r>
              <a:rPr lang="en-US" sz="2000" b="1" dirty="0">
                <a:solidFill>
                  <a:srgbClr val="FFFFFF"/>
                </a:solidFill>
              </a:rPr>
              <a:t>        statutes and regulations</a:t>
            </a:r>
          </a:p>
          <a:p>
            <a:pPr marL="342900" indent="-342900">
              <a:lnSpc>
                <a:spcPct val="90000"/>
              </a:lnSpc>
              <a:spcAft>
                <a:spcPts val="600"/>
              </a:spcAft>
              <a:buFont typeface="Arial" panose="020B0604020202020204" pitchFamily="34" charset="0"/>
              <a:buChar char="•"/>
            </a:pPr>
            <a:r>
              <a:rPr lang="en-US" sz="2000" dirty="0">
                <a:solidFill>
                  <a:srgbClr val="FFFFFF"/>
                </a:solidFill>
              </a:rPr>
              <a:t>How do states and the federal government ensure pregnant and postpartum incarcerated women are not forced into dangerous work or housing assignments?</a:t>
            </a:r>
          </a:p>
          <a:p>
            <a:pPr marL="342900" indent="-342900">
              <a:lnSpc>
                <a:spcPct val="90000"/>
              </a:lnSpc>
              <a:spcAft>
                <a:spcPts val="600"/>
              </a:spcAft>
              <a:buFont typeface="Arial" panose="020B0604020202020204" pitchFamily="34" charset="0"/>
              <a:buChar char="•"/>
            </a:pPr>
            <a:r>
              <a:rPr lang="en-US" sz="2000" dirty="0">
                <a:solidFill>
                  <a:srgbClr val="FFFFFF"/>
                </a:solidFill>
              </a:rPr>
              <a:t>Policy review project</a:t>
            </a:r>
          </a:p>
          <a:p>
            <a:pPr marL="342900" indent="-342900">
              <a:lnSpc>
                <a:spcPct val="90000"/>
              </a:lnSpc>
              <a:spcAft>
                <a:spcPts val="600"/>
              </a:spcAft>
              <a:buFont typeface="Arial" panose="020B0604020202020204" pitchFamily="34" charset="0"/>
              <a:buChar char="•"/>
            </a:pPr>
            <a:endParaRPr lang="en-US" sz="2000" dirty="0">
              <a:solidFill>
                <a:srgbClr val="FFFFFF"/>
              </a:solidFill>
            </a:endParaRPr>
          </a:p>
          <a:p>
            <a:pPr>
              <a:lnSpc>
                <a:spcPct val="90000"/>
              </a:lnSpc>
              <a:spcAft>
                <a:spcPts val="600"/>
              </a:spcAft>
            </a:pPr>
            <a:r>
              <a:rPr lang="en-US" sz="2000" dirty="0">
                <a:solidFill>
                  <a:srgbClr val="FFFFFF"/>
                </a:solidFill>
              </a:rPr>
              <a:t>These can be down simultaneously if desired! </a:t>
            </a:r>
          </a:p>
        </p:txBody>
      </p:sp>
    </p:spTree>
    <p:extLst>
      <p:ext uri="{BB962C8B-B14F-4D97-AF65-F5344CB8AC3E}">
        <p14:creationId xmlns:p14="http://schemas.microsoft.com/office/powerpoint/2010/main" val="377109538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young child with her mouth open&#10;&#10;Description automatically generated">
            <a:extLst>
              <a:ext uri="{FF2B5EF4-FFF2-40B4-BE49-F238E27FC236}">
                <a16:creationId xmlns:a16="http://schemas.microsoft.com/office/drawing/2014/main" id="{4AF41B17-526E-B56E-97E2-CC2D08F53DC0}"/>
              </a:ext>
            </a:extLst>
          </p:cNvPr>
          <p:cNvPicPr>
            <a:picLocks noChangeAspect="1"/>
          </p:cNvPicPr>
          <p:nvPr/>
        </p:nvPicPr>
        <p:blipFill>
          <a:blip r:embed="rId2"/>
          <a:srcRect l="496" r="31990" b="-1"/>
          <a:stretch/>
        </p:blipFill>
        <p:spPr>
          <a:xfrm>
            <a:off x="1" y="10"/>
            <a:ext cx="6936390" cy="6857990"/>
          </a:xfrm>
          <a:prstGeom prst="rect">
            <a:avLst/>
          </a:prstGeom>
        </p:spPr>
      </p:pic>
      <p:sp>
        <p:nvSpPr>
          <p:cNvPr id="5" name="TextBox 4">
            <a:extLst>
              <a:ext uri="{FF2B5EF4-FFF2-40B4-BE49-F238E27FC236}">
                <a16:creationId xmlns:a16="http://schemas.microsoft.com/office/drawing/2014/main" id="{CDBCE207-18B5-D781-C111-07A68575D47F}"/>
              </a:ext>
            </a:extLst>
          </p:cNvPr>
          <p:cNvSpPr txBox="1"/>
          <p:nvPr/>
        </p:nvSpPr>
        <p:spPr>
          <a:xfrm>
            <a:off x="7169514" y="626268"/>
            <a:ext cx="4786313" cy="5605463"/>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u="sng" dirty="0"/>
              <a:t>Activities</a:t>
            </a:r>
          </a:p>
          <a:p>
            <a:pPr marL="285750" indent="-228600">
              <a:lnSpc>
                <a:spcPct val="90000"/>
              </a:lnSpc>
              <a:spcAft>
                <a:spcPts val="600"/>
              </a:spcAft>
              <a:buFont typeface="Arial" panose="020B0604020202020204" pitchFamily="34" charset="0"/>
              <a:buChar char="•"/>
            </a:pPr>
            <a:r>
              <a:rPr lang="en-US" dirty="0"/>
              <a:t>Conducting mixed-methods interviews with caregivers and mothers </a:t>
            </a:r>
          </a:p>
          <a:p>
            <a:pPr marL="285750" indent="-228600">
              <a:lnSpc>
                <a:spcPct val="90000"/>
              </a:lnSpc>
              <a:spcAft>
                <a:spcPts val="600"/>
              </a:spcAft>
              <a:buFont typeface="Arial" panose="020B0604020202020204" pitchFamily="34" charset="0"/>
              <a:buChar char="•"/>
            </a:pPr>
            <a:r>
              <a:rPr lang="en-US" dirty="0"/>
              <a:t>Analyzing qualitative and/or quantitative data</a:t>
            </a:r>
          </a:p>
          <a:p>
            <a:pPr marL="285750" indent="-228600">
              <a:lnSpc>
                <a:spcPct val="90000"/>
              </a:lnSpc>
              <a:spcAft>
                <a:spcPts val="600"/>
              </a:spcAft>
              <a:buFont typeface="Arial" panose="020B0604020202020204" pitchFamily="34" charset="0"/>
              <a:buChar char="•"/>
            </a:pPr>
            <a:r>
              <a:rPr lang="en-US" dirty="0"/>
              <a:t>Contributing to drafting papers on carceral policies impacting maternal and child health</a:t>
            </a:r>
          </a:p>
          <a:p>
            <a:pPr marL="285750"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u="sng" dirty="0"/>
              <a:t>Student qualifications</a:t>
            </a:r>
          </a:p>
          <a:p>
            <a:pPr marL="285750" indent="-228600">
              <a:lnSpc>
                <a:spcPct val="90000"/>
              </a:lnSpc>
              <a:spcAft>
                <a:spcPts val="600"/>
              </a:spcAft>
              <a:buFont typeface="Arial" panose="020B0604020202020204" pitchFamily="34" charset="0"/>
              <a:buChar char="•"/>
            </a:pPr>
            <a:r>
              <a:rPr lang="en-US" dirty="0"/>
              <a:t>Some data analysis experience (practical or course) preferred</a:t>
            </a:r>
          </a:p>
          <a:p>
            <a:pPr marL="285750" indent="-228600">
              <a:lnSpc>
                <a:spcPct val="90000"/>
              </a:lnSpc>
              <a:spcAft>
                <a:spcPts val="600"/>
              </a:spcAft>
              <a:buFont typeface="Arial" panose="020B0604020202020204" pitchFamily="34" charset="0"/>
              <a:buChar char="•"/>
            </a:pPr>
            <a:r>
              <a:rPr lang="en-US" dirty="0"/>
              <a:t>Interest in or experience with working with marginalized populations</a:t>
            </a:r>
          </a:p>
          <a:p>
            <a:pPr marL="57150"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u="sng" dirty="0"/>
              <a:t>Logistics</a:t>
            </a:r>
          </a:p>
          <a:p>
            <a:pPr marL="285750" indent="-228600">
              <a:lnSpc>
                <a:spcPct val="90000"/>
              </a:lnSpc>
              <a:spcAft>
                <a:spcPts val="600"/>
              </a:spcAft>
              <a:buFont typeface="Arial" panose="020B0604020202020204" pitchFamily="34" charset="0"/>
              <a:buChar char="•"/>
            </a:pPr>
            <a:r>
              <a:rPr lang="en-US" dirty="0"/>
              <a:t>Commitment of at least 10 hours per week </a:t>
            </a:r>
          </a:p>
          <a:p>
            <a:pPr marL="285750" indent="-228600">
              <a:lnSpc>
                <a:spcPct val="90000"/>
              </a:lnSpc>
              <a:spcAft>
                <a:spcPts val="600"/>
              </a:spcAft>
              <a:buFont typeface="Arial" panose="020B0604020202020204" pitchFamily="34" charset="0"/>
              <a:buChar char="•"/>
            </a:pPr>
            <a:r>
              <a:rPr lang="en-US" dirty="0"/>
              <a:t>Ability to join weekly Zoom meetings</a:t>
            </a:r>
          </a:p>
          <a:p>
            <a:pPr marL="285750" indent="-228600">
              <a:lnSpc>
                <a:spcPct val="90000"/>
              </a:lnSpc>
              <a:spcAft>
                <a:spcPts val="600"/>
              </a:spcAft>
              <a:buFont typeface="Arial" panose="020B0604020202020204" pitchFamily="34" charset="0"/>
              <a:buChar char="•"/>
            </a:pPr>
            <a:r>
              <a:rPr lang="en-US" dirty="0"/>
              <a:t>Other work on your own schedule </a:t>
            </a:r>
          </a:p>
        </p:txBody>
      </p:sp>
    </p:spTree>
    <p:extLst>
      <p:ext uri="{BB962C8B-B14F-4D97-AF65-F5344CB8AC3E}">
        <p14:creationId xmlns:p14="http://schemas.microsoft.com/office/powerpoint/2010/main" val="2176326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CA37116-A934-ED42-8A83-BC92226B4CA8}"/>
              </a:ext>
            </a:extLst>
          </p:cNvPr>
          <p:cNvPicPr>
            <a:picLocks noChangeAspect="1"/>
          </p:cNvPicPr>
          <p:nvPr/>
        </p:nvPicPr>
        <p:blipFill rotWithShape="1">
          <a:blip r:embed="rId3"/>
          <a:srcRect r="-1" b="33249"/>
          <a:stretch/>
        </p:blipFill>
        <p:spPr>
          <a:xfrm>
            <a:off x="3132691" y="1844676"/>
            <a:ext cx="1955247" cy="1956792"/>
          </a:xfrm>
          <a:prstGeom prst="rect">
            <a:avLst/>
          </a:prstGeom>
        </p:spPr>
      </p:pic>
      <p:pic>
        <p:nvPicPr>
          <p:cNvPr id="12" name="Picture 11" descr="A person holding a book&#10;&#10;Description automatically generated with medium confidence">
            <a:extLst>
              <a:ext uri="{FF2B5EF4-FFF2-40B4-BE49-F238E27FC236}">
                <a16:creationId xmlns:a16="http://schemas.microsoft.com/office/drawing/2014/main" id="{032D9007-0C4F-B2A0-6B09-FE4FE359AC14}"/>
              </a:ext>
            </a:extLst>
          </p:cNvPr>
          <p:cNvPicPr>
            <a:picLocks noChangeAspect="1"/>
          </p:cNvPicPr>
          <p:nvPr/>
        </p:nvPicPr>
        <p:blipFill rotWithShape="1">
          <a:blip r:embed="rId4"/>
          <a:srcRect t="23870" r="2" b="42993"/>
          <a:stretch/>
        </p:blipFill>
        <p:spPr>
          <a:xfrm>
            <a:off x="5151438" y="1844675"/>
            <a:ext cx="3549650" cy="2011363"/>
          </a:xfrm>
          <a:prstGeom prst="rect">
            <a:avLst/>
          </a:prstGeom>
        </p:spPr>
      </p:pic>
      <p:pic>
        <p:nvPicPr>
          <p:cNvPr id="9" name="Picture 8">
            <a:extLst>
              <a:ext uri="{FF2B5EF4-FFF2-40B4-BE49-F238E27FC236}">
                <a16:creationId xmlns:a16="http://schemas.microsoft.com/office/drawing/2014/main" id="{D9437434-08D4-354C-A9F4-D122149D7B61}"/>
              </a:ext>
            </a:extLst>
          </p:cNvPr>
          <p:cNvPicPr>
            <a:picLocks noChangeAspect="1"/>
          </p:cNvPicPr>
          <p:nvPr/>
        </p:nvPicPr>
        <p:blipFill rotWithShape="1">
          <a:blip r:embed="rId5"/>
          <a:srcRect r="-2" b="25130"/>
          <a:stretch/>
        </p:blipFill>
        <p:spPr>
          <a:xfrm>
            <a:off x="1054228" y="3917950"/>
            <a:ext cx="2417763" cy="2376488"/>
          </a:xfrm>
          <a:prstGeom prst="rect">
            <a:avLst/>
          </a:prstGeom>
        </p:spPr>
      </p:pic>
      <p:pic>
        <p:nvPicPr>
          <p:cNvPr id="14" name="Picture 13" descr="A person wearing glasses&#10;&#10;Description automatically generated with medium confidence">
            <a:extLst>
              <a:ext uri="{FF2B5EF4-FFF2-40B4-BE49-F238E27FC236}">
                <a16:creationId xmlns:a16="http://schemas.microsoft.com/office/drawing/2014/main" id="{8038979F-C862-A43A-2F0D-4661A119A0A3}"/>
              </a:ext>
            </a:extLst>
          </p:cNvPr>
          <p:cNvPicPr>
            <a:picLocks noChangeAspect="1"/>
          </p:cNvPicPr>
          <p:nvPr/>
        </p:nvPicPr>
        <p:blipFill>
          <a:blip r:embed="rId6"/>
          <a:stretch>
            <a:fillRect/>
          </a:stretch>
        </p:blipFill>
        <p:spPr>
          <a:xfrm>
            <a:off x="3602411" y="3909992"/>
            <a:ext cx="2376488" cy="2376488"/>
          </a:xfrm>
          <a:prstGeom prst="rect">
            <a:avLst/>
          </a:prstGeom>
        </p:spPr>
      </p:pic>
      <p:sp>
        <p:nvSpPr>
          <p:cNvPr id="2" name="Title 1">
            <a:extLst>
              <a:ext uri="{FF2B5EF4-FFF2-40B4-BE49-F238E27FC236}">
                <a16:creationId xmlns:a16="http://schemas.microsoft.com/office/drawing/2014/main" id="{8633185F-C4E6-684F-A046-E9407A39FB80}"/>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tx1"/>
                </a:solidFill>
                <a:latin typeface="+mj-lt"/>
                <a:ea typeface="+mj-ea"/>
                <a:cs typeface="+mj-cs"/>
              </a:rPr>
              <a:t>Join this amazing team! </a:t>
            </a:r>
          </a:p>
        </p:txBody>
      </p:sp>
      <p:sp>
        <p:nvSpPr>
          <p:cNvPr id="15" name="TextBox 14">
            <a:extLst>
              <a:ext uri="{FF2B5EF4-FFF2-40B4-BE49-F238E27FC236}">
                <a16:creationId xmlns:a16="http://schemas.microsoft.com/office/drawing/2014/main" id="{538A932A-38DA-D700-A9EB-1216978008CE}"/>
              </a:ext>
            </a:extLst>
          </p:cNvPr>
          <p:cNvSpPr txBox="1"/>
          <p:nvPr/>
        </p:nvSpPr>
        <p:spPr>
          <a:xfrm>
            <a:off x="1069973" y="6286480"/>
            <a:ext cx="2417763" cy="307777"/>
          </a:xfrm>
          <a:prstGeom prst="rect">
            <a:avLst/>
          </a:prstGeom>
          <a:noFill/>
        </p:spPr>
        <p:txBody>
          <a:bodyPr wrap="square" rtlCol="0">
            <a:spAutoFit/>
          </a:bodyPr>
          <a:lstStyle/>
          <a:p>
            <a:r>
              <a:rPr lang="en-US" sz="1400" dirty="0"/>
              <a:t>Amy </a:t>
            </a:r>
            <a:r>
              <a:rPr lang="en-US" sz="1400" dirty="0" err="1"/>
              <a:t>Ard</a:t>
            </a:r>
            <a:r>
              <a:rPr lang="en-US" sz="1400" dirty="0"/>
              <a:t>, MBB</a:t>
            </a:r>
          </a:p>
        </p:txBody>
      </p:sp>
      <p:sp>
        <p:nvSpPr>
          <p:cNvPr id="16" name="TextBox 15">
            <a:extLst>
              <a:ext uri="{FF2B5EF4-FFF2-40B4-BE49-F238E27FC236}">
                <a16:creationId xmlns:a16="http://schemas.microsoft.com/office/drawing/2014/main" id="{55456D2B-AFDB-76DA-6503-C88E62C4157A}"/>
              </a:ext>
            </a:extLst>
          </p:cNvPr>
          <p:cNvSpPr txBox="1"/>
          <p:nvPr/>
        </p:nvSpPr>
        <p:spPr>
          <a:xfrm>
            <a:off x="3959225" y="6294438"/>
            <a:ext cx="2376488" cy="307777"/>
          </a:xfrm>
          <a:prstGeom prst="rect">
            <a:avLst/>
          </a:prstGeom>
          <a:noFill/>
        </p:spPr>
        <p:txBody>
          <a:bodyPr wrap="square" rtlCol="0">
            <a:spAutoFit/>
          </a:bodyPr>
          <a:lstStyle/>
          <a:p>
            <a:r>
              <a:rPr lang="en-US" sz="1400" dirty="0"/>
              <a:t>Henning, known entity</a:t>
            </a:r>
          </a:p>
        </p:txBody>
      </p:sp>
      <p:sp>
        <p:nvSpPr>
          <p:cNvPr id="24" name="TextBox 23">
            <a:extLst>
              <a:ext uri="{FF2B5EF4-FFF2-40B4-BE49-F238E27FC236}">
                <a16:creationId xmlns:a16="http://schemas.microsoft.com/office/drawing/2014/main" id="{8A8FA42A-536F-27D4-DE00-DE8E94329A74}"/>
              </a:ext>
            </a:extLst>
          </p:cNvPr>
          <p:cNvSpPr txBox="1"/>
          <p:nvPr/>
        </p:nvSpPr>
        <p:spPr>
          <a:xfrm>
            <a:off x="3132691" y="1499207"/>
            <a:ext cx="2009775" cy="307777"/>
          </a:xfrm>
          <a:prstGeom prst="rect">
            <a:avLst/>
          </a:prstGeom>
          <a:noFill/>
        </p:spPr>
        <p:txBody>
          <a:bodyPr wrap="square" rtlCol="0">
            <a:spAutoFit/>
          </a:bodyPr>
          <a:lstStyle/>
          <a:p>
            <a:r>
              <a:rPr lang="en-US" sz="1400" dirty="0"/>
              <a:t>Vanessa Garrett, MBB</a:t>
            </a:r>
          </a:p>
        </p:txBody>
      </p:sp>
      <p:sp>
        <p:nvSpPr>
          <p:cNvPr id="25" name="TextBox 24">
            <a:extLst>
              <a:ext uri="{FF2B5EF4-FFF2-40B4-BE49-F238E27FC236}">
                <a16:creationId xmlns:a16="http://schemas.microsoft.com/office/drawing/2014/main" id="{74E804E7-7E18-8727-ECAA-B2AEB0F5155F}"/>
              </a:ext>
            </a:extLst>
          </p:cNvPr>
          <p:cNvSpPr txBox="1"/>
          <p:nvPr/>
        </p:nvSpPr>
        <p:spPr>
          <a:xfrm>
            <a:off x="5142466" y="1499207"/>
            <a:ext cx="2025978" cy="307777"/>
          </a:xfrm>
          <a:prstGeom prst="rect">
            <a:avLst/>
          </a:prstGeom>
          <a:noFill/>
        </p:spPr>
        <p:txBody>
          <a:bodyPr wrap="square" rtlCol="0">
            <a:spAutoFit/>
          </a:bodyPr>
          <a:lstStyle/>
          <a:p>
            <a:r>
              <a:rPr lang="en-US" sz="1400" dirty="0"/>
              <a:t>Sarah Perry, MBB</a:t>
            </a:r>
          </a:p>
        </p:txBody>
      </p:sp>
      <p:pic>
        <p:nvPicPr>
          <p:cNvPr id="4" name="Picture 3">
            <a:extLst>
              <a:ext uri="{FF2B5EF4-FFF2-40B4-BE49-F238E27FC236}">
                <a16:creationId xmlns:a16="http://schemas.microsoft.com/office/drawing/2014/main" id="{A2CBBBBC-D501-8462-3AA3-462D13CEA5C3}"/>
              </a:ext>
            </a:extLst>
          </p:cNvPr>
          <p:cNvPicPr>
            <a:picLocks noChangeAspect="1"/>
          </p:cNvPicPr>
          <p:nvPr/>
        </p:nvPicPr>
        <p:blipFill>
          <a:blip r:embed="rId7"/>
          <a:stretch>
            <a:fillRect/>
          </a:stretch>
        </p:blipFill>
        <p:spPr>
          <a:xfrm>
            <a:off x="6213103" y="3917949"/>
            <a:ext cx="2376489" cy="2376489"/>
          </a:xfrm>
          <a:prstGeom prst="rect">
            <a:avLst/>
          </a:prstGeom>
        </p:spPr>
      </p:pic>
      <p:sp>
        <p:nvSpPr>
          <p:cNvPr id="6" name="TextBox 5">
            <a:extLst>
              <a:ext uri="{FF2B5EF4-FFF2-40B4-BE49-F238E27FC236}">
                <a16:creationId xmlns:a16="http://schemas.microsoft.com/office/drawing/2014/main" id="{BA5EC665-DA4D-69B6-DC3D-EB682A8A9C4A}"/>
              </a:ext>
            </a:extLst>
          </p:cNvPr>
          <p:cNvSpPr txBox="1"/>
          <p:nvPr/>
        </p:nvSpPr>
        <p:spPr>
          <a:xfrm>
            <a:off x="6155455" y="6302396"/>
            <a:ext cx="2417763" cy="307777"/>
          </a:xfrm>
          <a:prstGeom prst="rect">
            <a:avLst/>
          </a:prstGeom>
          <a:noFill/>
        </p:spPr>
        <p:txBody>
          <a:bodyPr wrap="square" rtlCol="0">
            <a:spAutoFit/>
          </a:bodyPr>
          <a:lstStyle/>
          <a:p>
            <a:r>
              <a:rPr lang="en-US" sz="1400" dirty="0"/>
              <a:t>Meg Matthews, Harvard</a:t>
            </a:r>
          </a:p>
        </p:txBody>
      </p:sp>
      <p:pic>
        <p:nvPicPr>
          <p:cNvPr id="13" name="Picture 12" descr="A person smiling at camera&#10;&#10;Description automatically generated">
            <a:extLst>
              <a:ext uri="{FF2B5EF4-FFF2-40B4-BE49-F238E27FC236}">
                <a16:creationId xmlns:a16="http://schemas.microsoft.com/office/drawing/2014/main" id="{65300960-DF24-D551-57E4-861CE67D0C79}"/>
              </a:ext>
            </a:extLst>
          </p:cNvPr>
          <p:cNvPicPr>
            <a:picLocks noChangeAspect="1"/>
          </p:cNvPicPr>
          <p:nvPr/>
        </p:nvPicPr>
        <p:blipFill>
          <a:blip r:embed="rId8"/>
          <a:stretch>
            <a:fillRect/>
          </a:stretch>
        </p:blipFill>
        <p:spPr>
          <a:xfrm>
            <a:off x="1113944" y="1806984"/>
            <a:ext cx="1955247" cy="1955247"/>
          </a:xfrm>
          <a:prstGeom prst="rect">
            <a:avLst/>
          </a:prstGeom>
        </p:spPr>
      </p:pic>
      <p:sp>
        <p:nvSpPr>
          <p:cNvPr id="18" name="TextBox 17">
            <a:extLst>
              <a:ext uri="{FF2B5EF4-FFF2-40B4-BE49-F238E27FC236}">
                <a16:creationId xmlns:a16="http://schemas.microsoft.com/office/drawing/2014/main" id="{41FCFD65-BA85-9A35-76F2-2B77784BB2E0}"/>
              </a:ext>
            </a:extLst>
          </p:cNvPr>
          <p:cNvSpPr txBox="1"/>
          <p:nvPr/>
        </p:nvSpPr>
        <p:spPr>
          <a:xfrm>
            <a:off x="1067517" y="1497376"/>
            <a:ext cx="2009775" cy="307777"/>
          </a:xfrm>
          <a:prstGeom prst="rect">
            <a:avLst/>
          </a:prstGeom>
          <a:noFill/>
        </p:spPr>
        <p:txBody>
          <a:bodyPr wrap="square" rtlCol="0">
            <a:spAutoFit/>
          </a:bodyPr>
          <a:lstStyle/>
          <a:p>
            <a:r>
              <a:rPr lang="en-US" sz="1400" dirty="0"/>
              <a:t>Tara </a:t>
            </a:r>
            <a:r>
              <a:rPr lang="en-US" sz="1400" dirty="0" err="1"/>
              <a:t>Gazzuolo</a:t>
            </a:r>
            <a:r>
              <a:rPr lang="en-US" sz="1400" dirty="0"/>
              <a:t>, MBB</a:t>
            </a:r>
          </a:p>
        </p:txBody>
      </p:sp>
    </p:spTree>
    <p:extLst>
      <p:ext uri="{BB962C8B-B14F-4D97-AF65-F5344CB8AC3E}">
        <p14:creationId xmlns:p14="http://schemas.microsoft.com/office/powerpoint/2010/main" val="390494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2319</TotalTime>
  <Words>536</Words>
  <Application>Microsoft Macintosh PowerPoint</Application>
  <PresentationFormat>Widescreen</PresentationFormat>
  <Paragraphs>48</Paragraphs>
  <Slides>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Birth Beyond Bars</vt:lpstr>
      <vt:lpstr>PowerPoint Presentation</vt:lpstr>
      <vt:lpstr>PowerPoint Presentation</vt:lpstr>
      <vt:lpstr>Birth Beyond Bars Cohort</vt:lpstr>
      <vt:lpstr>PowerPoint Presentation</vt:lpstr>
      <vt:lpstr>What have past students done? </vt:lpstr>
      <vt:lpstr>Student projects</vt:lpstr>
      <vt:lpstr>PowerPoint Presentation</vt:lpstr>
      <vt:lpstr>Join this amazing team!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Birth Beyond Bars</dc:title>
  <dc:creator>Kotlar, Bethany</dc:creator>
  <cp:lastModifiedBy>Kotlar, Bethany</cp:lastModifiedBy>
  <cp:revision>4</cp:revision>
  <dcterms:created xsi:type="dcterms:W3CDTF">2022-09-02T14:10:51Z</dcterms:created>
  <dcterms:modified xsi:type="dcterms:W3CDTF">2024-09-06T18:29:57Z</dcterms:modified>
</cp:coreProperties>
</file>